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4" r:id="rId4"/>
    <p:sldId id="303" r:id="rId5"/>
    <p:sldId id="322" r:id="rId6"/>
    <p:sldId id="258" r:id="rId7"/>
    <p:sldId id="259" r:id="rId8"/>
    <p:sldId id="321" r:id="rId9"/>
    <p:sldId id="306" r:id="rId10"/>
    <p:sldId id="307" r:id="rId11"/>
    <p:sldId id="308" r:id="rId12"/>
    <p:sldId id="309" r:id="rId13"/>
    <p:sldId id="310" r:id="rId14"/>
    <p:sldId id="318" r:id="rId15"/>
    <p:sldId id="319" r:id="rId16"/>
    <p:sldId id="320" r:id="rId17"/>
    <p:sldId id="270" r:id="rId18"/>
    <p:sldId id="271" r:id="rId19"/>
    <p:sldId id="272" r:id="rId20"/>
    <p:sldId id="295" r:id="rId21"/>
    <p:sldId id="301" r:id="rId22"/>
    <p:sldId id="315" r:id="rId23"/>
    <p:sldId id="316" r:id="rId24"/>
    <p:sldId id="314" r:id="rId25"/>
    <p:sldId id="317" r:id="rId26"/>
    <p:sldId id="31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5:34.418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5:34.418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8.320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-2147483648-2147483648,'0'0,"0"0,0 0,0 0,0 0,0 0,0 0,0 0,0 0,0 0,0 0,0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8.320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-2147483648-2147483648,'0'0,"0"0,0 0,0 0,0 0,0 0,0 0,0 0,0 0,0 0,0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8.320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-2147483648-2147483648,'0'0,"0"0,0 0,0 0,0 0,0 0,0 0,0 0,0 0,0 0,0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7.848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23190 0</inkml:trace>
  <inkml:trace contextRef="#ctx0" brushRef="#br0" timeOffset="112">23190 0</inkml:trace>
  <inkml:trace contextRef="#ctx0" brushRef="#br0" timeOffset="5017">0 8148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8.320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-2147483648-2147483648,'0'0,"0"0,0 0,0 0,0 0,0 0,0 0,0 0,0 0,0 0,0 0,0 0,0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7.848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23190 0</inkml:trace>
  <inkml:trace contextRef="#ctx0" brushRef="#br0" timeOffset="112">23190 0</inkml:trace>
  <inkml:trace contextRef="#ctx0" brushRef="#br0" timeOffset="5017">0 8148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8.320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-2147483648-2147483648,'0'0,"0"0,0 0,0 0,0 0,0 0,0 0,0 0,0 0,0 0,0 0,0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8.320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-2147483648-2147483648,'0'0,"0"0,0 0,0 0,0 0,0 0,0 0,0 0,0 0,0 0,0 0,0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7.848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23190 0</inkml:trace>
  <inkml:trace contextRef="#ctx0" brushRef="#br0" timeOffset="112">23190 0</inkml:trace>
  <inkml:trace contextRef="#ctx0" brushRef="#br0" timeOffset="5017">0 8148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4-12-07T11:55:41.5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8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1" timeString="2024-12-07T12:03:27.488"/>
    </inkml:context>
  </inkml:definitions>
  <inkml:trace contextRef="#ctx0" brushRef="#br0">19607 3088 125,'0'0'244,"0"0"0,0 0-11,0 0-14,15 8-21,-7-3-17,3-1-14,3-2-12,4 1-18,1 0-14,4-2-10,-1 1-11,7 1-10,-3-3-6,1 0-4,3 0-4,0 0-2,-1 0 0,-2-3-8,-2 1-2,-1 1-2,-1-2-7,-1 0-3,3 1-5,-4-1-5,0 0-4,0-1-5,0 1-5,1-1-4,-2-1-1,0 2-5,-1-1-2,-2 1 0,0 1-5,-4-2 0,2 2-3,-5 0-1,2 0 4,-3 0-8,0 0-3,-1 0 1,0 0-2,-1 1 4,-1-2-1,-6 3-5,10-1-2,-10 1 1,7-4-6,-7 4 6,0 0 0,0-6-3,0 6 2,0 0 0,-15-7-2,9 4 3,-3 0-3,-1-1 2,-5 0-2,2 0 0,-3-2 1,-2 1-4,0 1-5,-4-3-2,-1 1-4,-3 0-7,4 0-7,-2 3-6,-3-3-9,3 2-6,-4 1-2,1 0 0,-1 0 2,4 0 0,-6 1 3,0 0 0,3-1 4,-3 1 6,2-2 2,5 2 5,-1 2 2,4-1-1,-3-2 8,5 3 1,2-2 1,0 2 5,2 0 1,2 0 1,-2 0 1,2 0 2,1 0 0,-1 2 0,3-2 6,-2 3 0,3-2 1,0 1 0,-1 1 2,2-2 0,1 1-1,-2 1 3,4-2 0,-3 2 0,3 0 4,-2 0 0,1 0 5,1 0 1,2 1 2,-2 2 2,-1-3 2,3 1 2,2 1 1,-2 0 2,0 0 2,2 1 1,0 0 0,-3 0 0,3 1 0,0 1-1,3 1 2,-3-1-2,0 2 0,2 1-2,-2-1 0,0 0 1,0 3-3,0-1-2,2 1 2,-2-1-5,2 1 1,-2 1-1,0 2-2,3-3 1,-3 2 0,2-2-3,-2 2 4,2 1 4,-4-3-2,4 2 3,-4 3-2,2-5-1,0 3 2,0-1-2,-2-1 0,2 3-2,0-4 1,0 0-2,-3 2-3,3-4-1,0 2 2,-2-1-2,2-1 0,0 0-3,0 3 2,-2-3-2,2 1 0,0-1-1,-2-1 1,2 2 2,0-4-2,-3 3-2,3-4 0,0 2 0,0 0 0,0-2 1,-1-1 0,1-1 0,0 1-2,0 0 3,0-6-2,0 9-3,0-3 3,1-2-1,-1-4 3,0 9-2,0-9 0,0 6-1,0-6 0,3 7 0,-3-3 4,2 0-4,-2-4-1,2 6 2,0-2 1,-2-4 1,3 6-2,-3-6 1,2 3-2,-2-3 2,4 4-1,-4-4-1,4 5 0,-4-5 1,5 3 2,-5-3 1,6 1-2,-6-1-1,11 2 3,-11-2 0,8 4-4,-2-4 1,0 2 1,1-1-2,-7-1 2,13 3 1,-7-3 0,0 2-2,-6-2 1,15 2-2,-6 2 2,3-4 0,-1 1-2,1 1 2,2 0-2,2 0-1,1-1 4,0 1-2,0 1-2,0-2 2,0 1-3,-1 1 2,0-1-1,-4-1-2,3-1 2,-2 3 2,0-3-2,1 1 0,2-1-2,-1 2 1,3-2-1,1 1 1,-2-1-1,3 3 0,-4-3 0,1 0-2,2 1 1,-4-1 5,-1 0-2,2 2-2,-4-2 2,-2 0 0,4 0 0,-4 3 1,1-2 0,-3-1-2,3 0-1,0 0 1,-2 0 0,2 0-1,1 0 2,-4 0-1,2 2-1,0-2 0,1 3 0,0-6-3,0 3 1,-3 0-3,2 0-4,2 0 2,-12 0-2,18 0-3,-10-2 1,3 2 1,0-1 1,-3 1 1,1-3 1,1 1 1,-2 1-1,2 1 4,-10 0-2,14-3 3,-8 2 0,-6 1 1,10-2 2,-5 1 1,-5 1-1,0 0-1,13-3 1,-9 2 0,-4 1 0,6-2-1,-6 2 2,0 0 0,9-5-2,-9 5 1,4-4 1,-4 4 1,6-3-2,-6 3-1,0 0 2,2-4 1,-2 4 0,5-5-1,-5 5 2,1-9-1,-1 6 2,0 3-2,3-10 0,-1 7 0,-2-3-1,3 0-1,-3 0 2,2 1 1,-2-1 0,2-1 4,-2-1-2,0 3 1,0-3 1,0-2 0,0 3-2,-2-3 2,2 0-1,-2 2 3,-1-5-3,3 2-2,-2 2 0,-1-3 3,3 0-4,-1 3 0,-1 0-2,2-2 3,-3-1 2,3 2-2,-2 1 1,2-3-1,-2 5 5,0-3-3,0 1 0,-2-1-2,2 1 2,0-1-2,0 1 2,-1 0 0,1-2-1,2 4 2,-4 0-2,2-2 3,0 2-2,0 0 0,0 0 1,0 0 2,0 1 0,0 2 0,-1-1-2,1-1-2,2 6 0,-5-10 1,3 7-2,0-3 0,0 2 1,2 4-2,-2-7 0,0 3 0,2 4 0,-4-8-2,4 8 2,-2-5-1,2 5 1,-2-6 1,0 2-3,2 4 0,-2-5 2,2 5-1,-2-6 1,2 6 0,-2-6 0,2 6 0,0 0-1,0-8 2,0 8-2,0-5 0,0 5 1,0 0-2,2-8-3,-2 8 0,2-6 2,-2 6-1,2-6-2,0 3-2,0-1 1,-2 1-6,4-3-2,-2 1-10,0 0-4,0-1-17,0 0-18,0 0-9,0-1-23,0 1-23,1 0-16,-1 3-20,-2-3-64,3 0-558,-6-1 263,1 1 174</inkml:trace>
  <inkml:trace contextRef="#ctx0" brushRef="#br0" timeOffset="1253.6356">20354 3021 4,'0'0'249,"0"0"-15,0 0-13,0 0-18,9 10-17,-7-7-18,3 3-17,-1 0-11,0 1-14,0 1-15,4 4-10,0-3-12,2 3-19,-2-1-30,0 3-44,1-4-51,1 5-50,-1-5-551,-3 5 223,-1-7 147</inkml:trace>
  <inkml:trace contextRef="#ctx0" brushRef="#br0" timeOffset="2140.473">22035 2979 232,'0'0'261,"12"8"-4,-7-3-12,-3 5-21,-2 0-17,0 1-20,0 3-16,0 2-18,0 2-14,-2 0-16,0 0-18,-2 1-23,0-1-47,-1-2-57,1 1-58,1-2-64,-1-1-596,-1-4 252,2-3 166</inkml:trace>
  <inkml:trace contextRef="#ctx0" brushRef="#br0" timeOffset="2470.7735">22154 3004 159,'8'-10'319,"-4"3"-1,3 2-12,-3-1-25,-1 0-26,5 2-17,-4 2-23,-4 2-26,14 0-16,-14 0-14,16 6-21,-10-3-11,0 3-12,0 2-17,-2-1-9,1 3-11,-5-1-12,0 1 7,-5-1-17,-1 3-9,-2-1-1,0-1-4,0-1-2,2-1 4,0-1-5,0-1 18,2 0 14,0 0 15,-1-3 9,2 3 4,2-2-6,1-4-5,-2 7-8,0-2-11,2-5-6,2 9-4,0-5-7,2 2-4,3-3-7,-1 3-4,0 0-9,4-1-26,2 3-39,2 2-53,1-3-52,0 3-54,5 0-65,3-3-60,-7 2-948,1-3 431,-2-2 285</inkml:trace>
  <inkml:trace contextRef="#ctx0" brushRef="#br0" timeOffset="2918.6007">22462 3027 111,'3'-4'337,"-3"4"-12,0-7-15,0 7-29,2-6-30,-2 6-18,0 0-24,0 0-17,17 7-16,-9-1-18,-1 2-13,3-1-12,-2 4-21,4 1-9,-2 0-5,2 1-13,-3 0-7,-1 1-1,1-1-15,-1 0 0,-3 0 2,-1-2-11,-4-1-6,0 2 3,-2-1-12,-5-1-4,1 0-6,-2-1-19,-3-2-23,0 3-36,-3-4-43,-2-1-43,4 1-44,-3 2-44,2-6-43,1 2-718,1-4 334,1 0 222</inkml:trace>
  <inkml:trace contextRef="#ctx0" brushRef="#br0" timeOffset="3493.841">22433 3032 257,'0'0'331,"0"0"-28,0 0-21,11 0-20,-11 0-24,3 10-5,0-3-4,-3 5-12,0 0-24,0-2-12,0 8-17,-3-3-16,0 2-16,1 2-25,-2 0-25,-1-1-56,0-1-57,1 0-78,1 0-82,0-4-91,-1-1-661,2-3 321,0-3 211</inkml:trace>
  <inkml:trace contextRef="#ctx0" brushRef="#br0" timeOffset="3830.4095">22699 3038 115,'12'-1'268,"-12"1"-3,0 0-9,4 9-16,-2-3-19,-4 1-17,2 3-22,0-1-16,-2 1-16,0 1-18,2 0-22,-3 0-29,-1 1-39,2 0-51,2 0-39,-5-3-46,3 2-56,0-3-575,-2-1 246,4-1 163</inkml:trace>
  <inkml:trace contextRef="#ctx0" brushRef="#br0" timeOffset="4321.4933">22708 3067 5,'7'-8'292,"1"1"-12,0 1-13,3 0-17,2 3-24,-1-3-21,1 2-16,-2 2-17,0 0-16,-1 2-12,-2 0-12,0 2-9,2 0-10,-2 2-2,-4-1-4,0 3-8,-2 0-4,0 1-8,-4-1-12,0 2-10,-2-1-2,-3 1-9,2-1-5,-3-1-9,2 0 0,2 0-7,0 0-10,0 0-9,2-4 1,0 3-2,0-2-2,2-3-1,0 9-4,0-9 0,0 7 0,2-4-1,-2-3-3,6 6 2,-3-2 4,4 2-4,-1-1-1,2 2-8,-3-4-3,4 5-3,-1-3 5,-1 3-5,1-2 3,-1 0 0,-1-1 2,-2 1-1,1 0 8,-1-3 0,-4 2 6,0-5 10,-2 7 1,-5-3-1,1 0 0,-3-1-1,-1 1 2,-3-2-2,1 0-3,-2 0-1,0-2-2,2 2-16,-2 0-27,0-2-42,1 0-49,5 0-64,-3-2-83,2 0-749,1 0 347,8 2 229</inkml:trace>
  <inkml:trace contextRef="#ctx0" brushRef="#br0" timeOffset="4879.1621">22969 3261 60,'4'4'189,"-4"-4"-14,0 0-11,0 0-15,0 0-17,-11 9-12,9-5-14,2-4-9,0 0-5,0 0 4,-4 6 1,4-6 1,0 0 5,0 0 6,0 0 9,10-13 8,-5 7 6,0-2 1,4-1-5,2-1 2,-1-1-5,-1 1 2,2 0-4,1-1-4,-1 2-7,2-1-12,-3 3 3,2-3-9,-1 2 0,0 2-10,0-2-2,-3 2-11,-2 0-6,0 3-6,2 1-10,-8 2-2,0 0-3,12 6-5,-12 0-5,2 0-2,-2 0-7,2 1-2,-2 1-4,0 1-4,2-2-9,-2-1-8,2-1-4,-2 0 3,2-1-3,0 0 2,-2-4 4,7 6-2,-7-6 4,10 0-6,-10 0 6,15-2 3,-6-2 2,1 0 1,0 0 3,2 1 0,2-2 11,-1 0 10,-2-1 14,-3 3 11,3-1 10,-3 1 2,0-2-1,1 1-8,-2 2-2,-1-2-12,-2 2-8,-4 2-5,0 0 0,0 0-6,14 5-3,-14-5-9,3 7-14,-3-1-20,0 0-32,2 1-35,-2 0-34,0-2-51,-2 1-55,-1 1-47,3-2-47,0 4-936,-2-4 427,4 1 281</inkml:trace>
  <inkml:trace contextRef="#ctx0" brushRef="#br0" timeOffset="5210.2179">23650 3139 133,'4'-10'351,"0"2"4,-2 3 3,0-1-5,-2 1-21,0-1-27,0 6-32,0-7-27,0 7-23,-10-3-25,10 3-18,-16 3-20,6 0-16,2 1-14,0-1-15,-1 5-11,1-2-6,4 1-13,-1 2-11,1-2-8,4 2-5,2 1-8,0 1-3,3-3-4,3 4-5,1-3-9,1 3 0,0-5-2,2 3-6,-2-3-2,-2 1 4,1 0-6,0-3 0,-3-1 7,-2 2 9,0-2 2,0 0 3,-4-4-5,2 5-5,-2-5-5,-10 8-3,0-6-17,-10 2-27,0-1-59,-6 1-65,-6-2-81,3 6-95,-5-4-1111,-5-1 487,1 2 321</inkml:trace>
  <inkml:trace contextRef="#ctx0" brushRef="#br0" timeOffset="6466.7996">21550 4371 287,'0'0'291,"-4"-5"-17,4 5-23,0 0-17,-13 0-14,13 0-19,0 0-15,-10 5-11,10-5-15,-6 5-7,6-5-8,0 9-13,1-3-17,4 1-2,-1 2-16,4 1-10,1 1-1,2-1-14,1 2-11,1-1 0,1 1-5,0-1-7,-2-2-2,3 3-11,-4-3 1,-1 1 0,-1-2 3,-3-1 7,2-1 5,-4 0 1,1 0 4,-1-2 9,-4 1 2,0-5-5,-11 10-8,1-7-6,-5 2-3,0-3-6,0 3-2,-3-4-11,0 4-14,2-4-28,-1 2-42,0-1-44,4-1-45,1-1-59,0 3-80,4-6-929,4 0 413,0 0 272</inkml:trace>
  <inkml:trace contextRef="#ctx0" brushRef="#br0" timeOffset="6910.1576">21859 4490 20,'5'-2'240,"-5"2"-21,0 0-6,0 0-1,0 0-8,-11 15-18,2-7-12,3-1-12,-2 3-18,0 0-13,0-1-11,0 1-12,2-1-13,2 1-10,0-2-20,2 0-15,4 1-14,0-3-12,4-2-10,4 2-8,2-1-2,2-4 0,1-1 2,2-1 1,0-4 9,1 2 12,0-4 10,1-3 12,0-2 12,0-1 8,-3-2 1,-2-3 4,-1 1 5,1 0-7,-5-2 6,-1 4-11,-4-3-7,-2 1-7,3 2-4,-5 3-3,-3-1-8,1 2 0,0 2-6,-4 0-5,0 3 1,-3 4-6,-5 0 7,3-1 10,-5 8 18,2-3 17,-5 4 19,2 3 14,-2 0 5,-1 2-2,3 2-5,3-1-10,1-2-4,1 1-8,1 3-8,7-3-12,0 0-3,4-1-4,4 3-7,6-1-4,5 1-19,5 0-21,0 1-30,6-6-37,4 7-35,-1-7-30,-1-1-37,0-1-41,-1 0-43,1 0-43,-8-5-40,2 0-859,-1-2 404,-4 1 267</inkml:trace>
  <inkml:trace contextRef="#ctx0" brushRef="#br0" timeOffset="7269.8097">22357 4421 200,'4'-4'353,"-4"4"-12,6-3-22,-6 3-24,5-3-27,-5 3-18,0 0 6,0 0 1,2 14 3,-4-7-6,-5 7-2,1-1-2,-5 1-5,2-1-7,-3 4-11,2 0-17,-1-3-20,2 0-28,0-1-17,4 2-13,-2-5-20,5 2-10,0-1-10,0-3-13,6 3-17,1-4-36,4 0-63,6-1-72,9-1-75,-5 1-96,7-6-138,4 2-1129,-2-4 526,2 0 347</inkml:trace>
  <inkml:trace contextRef="#ctx0" brushRef="#br0" timeOffset="9035.8577">19742 3366 156,'5'3'271,"-5"-3"-11,7 4-13,-3 2-16,0 0-18,0 1-24,0 1-16,-2 2-17,2-1-20,-2 3-13,2-3-15,-1 3-31,-1-1-37,-2-1-44,0-1-49,0 2-46,0-2-45,-5 2-63,5-6-430,-2 3 216,-2-2 143</inkml:trace>
  <inkml:trace contextRef="#ctx0" brushRef="#br0" timeOffset="9312.8591">19768 3384 248,'2'-11'265,"0"2"-4,0 2-5,0-2-11,0 5-18,2-2-21,1 2-13,2 2-18,-1-1-16,-6 3-16,12 5-11,-3 0-16,-1 2-6,1 1-8,0 4-15,-1-1-5,0 3-3,-2-1-9,2 0-6,-4 1 0,-2-3-6,-2-1 3,0 1 2,0-1-7,-4-1-4,-5 1 0,4-3 3,-3 1-13,-2-2 6,-1-1-9,0-2-9,1 2-13,-1-2-29,1 0-35,-2-1-45,4-2-52,0 0-60,2-2-53,0-1-798,6 3 359,-7-3 237</inkml:trace>
  <inkml:trace contextRef="#ctx0" brushRef="#br0" timeOffset="9649.1321">20060 3354 255,'0'0'271,"0"0"-13,7 12-29,-9-7-16,0 3-21,-1 0-21,-2 1-17,1 1-15,2 0-27,-4-1-32,2 0-47,-2 1-48,1-1-52,1-1-67,-2-1-509,2-1 218,-3 0 145</inkml:trace>
  <inkml:trace contextRef="#ctx0" brushRef="#br0" timeOffset="10088.4145">20081 3339 130,'6'-4'308,"-1"1"-5,-1-2-17,-4 5-27,11-4-19,-7 2-24,2 1-29,-6 1-13,13 0-14,-13 0-22,13 3-15,-7 1-9,-1 3-20,-1-3-14,0 2-8,-3-4-10,2 4-9,-3 1-2,0-7-4,-6 10-8,0-6-1,-1 2-6,1-1-7,-1-2 2,1 1-4,2 0 0,4-4-4,-9 5-9,5-1 1,4-4-8,-4 6 0,4-6 1,0 3-2,0-3-1,4 6 4,-4-6-4,4 6-3,0-2 2,-4-4 0,5 5 0,-1-1 2,0 0-2,0 0 0,3 0-5,-1 1 5,1-1-4,0 2-2,0 0-2,1-1 0,0 1 3,-2-2-1,-2 2 6,2-3-2,-4 1 11,2-2 11,-4-2 10,2 6 2,-2-6 4,0 0 2,-14 3 4,6 0 1,-6-3-9,14 0-3,-25-3 1,10 3-12,-2 0-17,-1-1-25,-4-1-57,3 0-87,4-1-84,0 0-829,3 2 367,3-5 242</inkml:trace>
  <inkml:trace contextRef="#ctx0" brushRef="#br0" timeOffset="13616.3235">21772 2837 215,'3'-5'336,"-3"5"-16,5-4-21,-5 4-19,0 0-30,8-1-24,-8 1-17,4 10-20,-2-1-7,-2 0-17,2 9-12,-2-2-17,0 8-10,-2 2-15,0 1-13,0 3-6,2 1-7,0-1-14,-2 1-13,4 0-12,-2-2-29,0 0-39,0-2-16,0-4-24,-2-2-30,2-2-31,-2 0-28,-1-3-29,3 2-27,-3-6-43,2 0-614,-1-4 294,0 0 194</inkml:trace>
  <inkml:trace contextRef="#ctx0" brushRef="#br0" timeOffset="15668.9715">21796 2749 223,'0'0'229,"0"0"-7,0 0-2,0 0-3,0 0-12,0 0-13,0 0-7,24-4-16,-14 3-8,2 1-8,3 0-10,4-3-14,4 3-9,3 0-12,4 3-11,3-3-4,0 1-9,11 0-11,0 4-5,0-2-12,3 1-3,6 2-5,-5-1-5,8-1-10,-1 2 1,2 0-2,-3 0-8,2-1 0,1-1 0,2 2-8,-1 0 3,-1-1-2,0 1-5,0-2-1,-2 1 0,0 0 1,-2 0-3,-5-1-1,-3 2-2,-3-5 0,-4 3 3,3-2-4,-7 2 0,-4-2 3,-1 0-1,-1-2-2,-6 2 8,2-2 3,-3 1 4,-2-1 7,-2 0-2,-3 3 1,2-3-1,-4 0-2,1 1-4,-2-1-1,-1 0 0,-1 0-3,-9 0 1,16 0-1,-6 0-6,-10 0 2,12 2-4,-4-2 3,-8 0-4,11 0 1,-11 0 2,9 2 0,-9-2 0,0 0-1,12 0 2,-12 0-3,0 0 5,6 2 2,-6-2-2,0 0-7,0 0 6,0 0-5,0 0 1,11 2-6,-11-2 0,0 0 2,4 1-1,-4-1 2,0 0-2,9 5-2,-9-5 7,6 1-5,-6-1-1,5 5 2,-5-5 0,4 1-3,-4-1-1,4 4-3,-4-4 5,2 5 0,-2-5-2,2 6 2,-2-6 1,0 10 1,2-7-3,-2-3 0,0 10-1,2-5 2,-1 2 4,2-1-5,-1 1 0,0-1-5,0 1 11,1 4-3,-1-4-3,3 2-2,-3 0 4,0 1-3,2 0 0,-2 1 2,2-1 0,-2-1-3,0 3 1,0-3-3,1 2 4,-3 1 5,2 0-5,0-2 0,-2 5 3,2-5-4,-2 5 6,0-2-2,2-2-1,-2 2 2,2-1-7,0 1 0,-2-1 3,4-1 0,-1 0 1,-3-1-2,2 1 3,-2-2-3,2 3 1,-2-3-5,0 1 5,2-1 4,-2 3-3,0-2-1,-2-1 5,2 2-3,0 0-1,0-2 1,0 0-2,2 0 4,-2-1-6,0 0 2,0-1 5,0 1-6,2-2 2,-4 1 2,4-1-4,-2 0 1,0 0-1,0-1 3,0 1-1,0-6 8,0 7-9,0-3 6,0-4-4,0 8 0,0-8 3,0 6-1,0-6-3,0 6 8,0-6-5,0 0 0,0 0-4,0 5 2,0-5 2,0 0-4,-2 5-3,2-5 1,0 0-4,0 0-2,-4 4 4,4-4 3,-7 2-2,7-2 4,0 0 2,-12 0-3,12 0 0,-13-2-7,5 1 3,-3-2-6,-1 3 3,1-2-1,-6-1 0,-2 1-4,0 0 5,-3 1-4,0-2-6,-6 2 7,-2 1-3,1-4-3,-1 4-1,-5-3 1,2 2 0,-3-1-2,0 1 0,-6-2 4,2 1-4,-1 1-3,-1-2 5,4 3-6,-3-1-1,-1-1-3,0 0 1,-1 2 0,8-2-5,-9 2 3,3-2 0,-1 0 3,2 0 4,3 0 1,1 1 2,2-1 1,-1 2 2,1-3 1,4 3 0,-2 0 2,1-1 5,-1 1-6,4 0 1,-2 0-1,4-2-2,2 2 1,-1 0-3,1 0 2,-1 0-3,1 0 3,1 0 1,0-2 0,0 2 2,1-2 3,2 4-3,0-2 4,1 0-1,5-2 1,-2 2 0,4-2-2,0 2 4,-2 0-2,2 0 3,1 0 0,0 0-1,1 0-1,1 0 2,-1 0 0,2 0 0,0-2 2,0 2-1,0 0 0,8 0 3,-12 0 0,5 0-2,7 0 0,-8 0 4,4-2-2,4 2-2,-9 0 4,9 0-2,0 0-2,-9 0 3,9 0-1,0 0-3,-6-2 3,6 2 2,0 0-3,-6 2 0,6-2 3,0 0 0,0 0-2,-8 0 3,8 0-2,0 0 2,0 0 0,0 0 0,0 0-1,0 0-2,-8 0 1,8 0 3,0 0-1,0 0 0,0 0 2,0 0 2,0 0 0,0 0 1,0 0-1,0 0 6,0 0 1,0 0 0,0 0-2,-6-3-5,6 3 0,0 0 0,0 0-4,-6-2 2,6 2-1,0 0-1,-6-4-1,6 4 2,0 0-2,-6 0 0,6 0 0,-4-2 0,4 2 1,-7-4 1,7 4-2,-6-2 0,6 2 5,-7-4-8,7 4 2,-4-2-1,4 2 3,0 0 2,-4-3-3,4 3 1,0 0 0,0 0 1,-4-4-2,4 4 4,0 0-7,0 0 1,-3-8 1,3 8 3,0 0 2,0 0-2,3-7 3,-3 7 0,0-6 1,0 6-2,2-8 3,-2 8-4,0-7 4,0 2-2,0 5-9,0-11 4,0 7 0,0-2-8,0-3-7,-2 3-17,-1 2-22,3-5-27,-4 3-29,2-2-48,0 1-63,-2 0-761,2-4 334,-2 4 219</inkml:trace>
  <inkml:trace contextRef="#ctx0" brushRef="#br0" timeOffset="18134.8511">21351 4191 158,'0'0'269,"0"0"-16,0 0-17,8-7-20,-8 7-22,15 0-18,-5-2-19,4 4-14,0-2-16,6 1-13,1 0-10,7 2-12,2-1-7,3 2-8,7-1-9,4 0-4,1 2-8,3-1-3,-1 0-7,-1 1-4,-1 1 0,-1-2-4,-3-1-6,-7 1 0,-4 0-4,-1 0-3,-3-2-2,-3 0-2,0 2-3,-1-3 1,0 2-4,0-2 0,-1 1-1,-3 0-2,2 0 0,1 0-4,-2 0 0,0-2 4,-6 2-1,0 0 6,-1 0 2,-1-2 4,0 1 4,-1-1 3,-1 3 3,-1-3-6,-8 0-1,15 1-5,-6-1-1,-9 0-3,10 2-1,-6 0 0,-4-2-2,0 0-1,12 2-3,-12-2-1,8 2 4,-8-2 3,8 2 2,-8-2-7,4 4 4,-4-4 0,2 3 2,-2-3-1,4 8-4,-2-4-3,0 0 2,-2 2-2,2-2 1,1 3-4,-1-1 0,0 1-3,0-2 3,0 2-1,0 0-2,0 0 3,0-1-2,1 5-1,-1-4 1,0 3 3,-2-1-7,2 0 3,0 1-3,0 1 5,-2 1-3,0-1-4,0 3 5,3-3 2,-3 2-3,0-1-4,0 1 4,0-4-6,2 3 6,0 0 2,-2-1 0,2-2-2,0 1-2,0-1-1,-2 2 1,2-3-1,0 3-1,0-4 2,0 2 1,-2-1-4,2 1 7,0-1-9,-2 0-4,0-1 12,2 1-8,-2-1 1,0 1 1,2-2 1,-2-1-1,2 1 2,-2 2-2,4-5 2,-4 3-1,0 0 0,0-6-1,2 7 2,0-1 0,-2-6-1,0 10 0,0-7 5,0-3-1,0 8-3,0-8 1,0 5 0,0-5 1,0 6 0,0-6-2,0 0 0,2 9 5,-2-9-4,0 0 2,0 5-2,0-5-1,0 0 0,0 5-1,0-5-1,0 0 0,-2 6-3,2-6 0,0 0 0,-2 6-3,2-6 0,0 0 0,2 6-5,-2-6 6,0 0 2,0 0-2,0 0 2,0 0 1,-2 6-2,2-6 2,0 0 2,0 0-5,0 0 3,0 0 2,0 0-2,-8 1 1,8-1 2,0 0-4,0 0 1,-10 0 0,10 0-2,-10 0-1,10 0-1,-13 0 0,13 0 1,-13-1-1,3 1 4,-1 0-2,3-3 0,-5 3 4,0-1-1,-1 1-3,-2 0 1,0-2 1,-3 2-4,1 0 4,0-1 0,-4 1-1,-1 0-6,-2-3 2,-4 3-3,-1-2-2,-6 1 1,3 1 0,0 0-1,-3-2 0,0 2-1,-2-3-2,2 3 1,-3 0-1,4-1-3,1 1-2,0 0 0,0 0-2,3 0-5,-1-2-5,2 2-5,1 0 4,1-3-4,4 3 1,-1-1 3,4 1 4,0-1 5,1 1 0,2-3 8,3 3 2,0 0 0,2-2 2,1 1 3,-1 1 1,2 0 1,-1 0 1,4-2-1,-4-1 3,4 3-2,-2-1 4,1 1-2,9 0 3,-12-2-3,3-1 5,9 3-1,-11-1 1,11 1 0,-10-2 4,10 2-3,-8 0 1,8 0-1,0 0 1,-9-4 0,9 4 0,0 0-1,-7-1 4,7 1-1,0 0-2,-2-6 1,2 6 1,0 0-2,-4-6 6,4 6 1,0-6-4,0 6 8,0-6 1,0 6 3,-2-7 0,2 7 2,0-11 3,2 8 1,-2-2 2,0 5-1,0-10 2,2 4-2,0-1-3,-2-1-3,0 1 3,0-3 0,2 1-6,-2-1 3,2 0-5,-2-1 1,2 0 0,1-1 5,-3-1 0,3 0 2,-3 1-1,2-1 1,-2-2-1,0 3-3,0-1-1,0-1-4,2 1 3,-2 0-4,-2 1 0,2-1 0,2-1-1,-2 3 1,2-2-5,-2 1 3,0 2-1,2-1-2,-2 0 0,0 2 2,0-1 0,2 3 5,-2-4 2,0 4-3,0 0 1,0-1-2,0-1-2,0 3 0,0-2 0,0 3-2,0-1 2,2-2-1,-2 2 0,0 1-2,2-1 0,-4 0 1,2 6-2,2-9-1,-2 5 3,0-2 2,0 6 1,0-7-3,0 7 2,0-6-3,0 6 0,0-6 3,0 6-3,0-6 3,0 6-1,-2-6-3,2 6 0,0-5 3,0 5-3,0-5-1,0 5 5,-2-6-3,2 6 6,0 0-1,0-6-2,0 6 1,0 0-1,-2-5 0,2 5 1,0 0 0,0 0 0,0-6-1,0 6-1,0 0 3,0 0 1,0 0-4,0 0 2,0 0 0,0-8-6,0 8 3,0 0-1,0 0-4,0 0 2,0 0 1,0 0-3,6-3 1,-6 3 1,0 0-1,8-1-1,-8 1 0,9-2-11,-4 0-18,3 0-27,0 1-48,0-1-59,3-1-60,-3 0-791,3 0 345,2 0 228</inkml:trace>
  <inkml:trace contextRef="#ctx0" brushRef="#br0" timeOffset="26184.9233">21772 3338 124,'0'0'189,"-4"3"-18,4-3-28,0 0-65,7 7-84,-2-3-232,3-2 81,-8-2 53</inkml:trace>
  <inkml:trace contextRef="#ctx0" brushRef="#br0" timeOffset="26803.1168">21810 2714 71,'4'-7'318,"-4"7"-20,6-5-21,-6 5-26,0 0-29,4-1-22,-4 1-26,0 0-13,0 0-22,10 12-21,-6-6-26,-4 1-30,0 0-42,-2 1-55,0 3-58,-2 1-56,0 1-574,-2-1 245,-2-3 163</inkml:trace>
  <inkml:trace contextRef="#ctx0" brushRef="#br0" timeOffset="32992.5229">19508 3028 36,'0'0'242,"19"9"8,-17-6-5,-2-3-12,2 12-12,0-5-16,-2 1-22,0 1-16,2 1-16,1 0-16,-1 1-19,0 1-37,2-4-69,6 4-96,1-5-658,6-1 253,3-1 167</inkml:trace>
  <inkml:trace contextRef="#ctx0" brushRef="#br0" timeOffset="33979.6402">19514 3052 251,'0'0'253,"9"1"-15,-9-1-13,8 4-16,-1 0-21,-3-2-20,0 2-16,2 0-16,0 1-15,3-1-23,0 2-45,3 2-72,4-3-97,6 3-550,-3-1 227,5-1 149</inkml:trace>
  <inkml:trace contextRef="#ctx0" brushRef="#br0" timeOffset="48004.0593">20394 3164 205,'-4'5'207,"4"-5"-2,0 0-7,0 0-14,0 0-10,0 0-13,0 0-10,0 0-7,0 0-6,0 0-5,0 0-5,-2 4 0,2-4-2,0 0-1,0 0-3,0 0-3,0 0-3,0 0-8,0 0-5,0 0-15,0 0-11,24-2-2,-24 2-9,14-2-6,-3 2-5,-3-3-6,5 1-8,-2 1-5,1-4-3,6 4-5,-4-2 1,3 3-4,0-3-10,0 0 1,-1 1 3,4 1-4,-3 0 1,0-2-6,2 1 0,0 1-2,-2-4 3,-1 4-3,2-2 0,-1 1-1,-3 1-1,4-2-4,-6 1 1,0 1-2,4 0-6,-4-2 2,1 1 3,0 2-3,0-1 1,-1-2-2,0 1-1,4 1-5,-6-1 0,3-1-6,0 3-3,-1-1-2,1 1-4,-3-2 1,4-1 0,-4 3 0,2 0 1,-1-1-2,2 1 0,-3-1 2,3 1 1,0-2-2,0 2 0,1 0 4,-1-3 0,0 3 2,1 0 1,1-1 3,-2 1 0,0-2 1,-1 2 2,2 0 0,-2 0 1,0-3-1,-1 3-3,0 0-1,2-1 1,-1 1 0,-2 0 2,4-2-1,-4 2 1,0 0 2,3 0 2,-2-2 1,-1 2 0,1 0-1,-1-2 1,0 2 2,2-2 4,-4 2-4,-8 0 0,20 0 3,-12-1 0,-8 1-2,15 0 3,-5 0-4,-10 0 5,15-2-2,-6 2-3,-1 0 0,-8 0 0,14 0 1,-4-2 0,-10 2 3,14 0-1,-14 0 0,13-2-1,-7 2 0,-6 0-3,13-2-1,-13 2-3,10 0-3,-5-2 1,-5 2-3,12 0 1,-6-2 0,-6 2 1,12 0 1,-6-2 2,-6 2 0,10-2 2,-10 2 1,10-2 2,-10 2 1,9 0 0,-9 0 0,9-2 0,-9 2 2,0 0-2,10-1 4,-10 1 0,9 0-4,-9 0 0,8-3 0,-8 3-1,0 0 0,13 0 0,-13 0-2,11 0 0,-5-1 0,-6 1 1,10 0 0,-10 0 2,11-2 1,-11 2 5,9 0 4,-9 0 2,0 0 4,10 0 4,-10 0-1,6-2 2,-6 2 2,0 0-3,0 0-2,0 0-3,0 0 0,9-2-1,-9 2-2,0 0 0,0 0-1,0 0 2,0 0-5,0 0 1,0 0 2,6-2-1,-6 2 1,0 0 3,0 0-4,0 0 1,0 0-3,0 0 1,0 0 1,0 0 1,0 0-1,0 0 0,0 0-2,0 0-4,0 0-7,0 0-16,0 0-35,0 0-37,0 0-45,0 0-46,-13-6-695,13 6 299,-6-6 198</inkml:trace>
  <inkml:trace contextRef="#ctx0" brushRef="#br0" timeOffset="48528.9589">21644 2944 18,'0'0'257,"0"0"-12,-5-5-15,5 5-18,0 0-23,0 0-20,0 0-16,0 0-15,0 0-12,0 0-15,0 0-9,0 0-15,0 0-4,24 9-7,-16-5-10,0-2-5,3 2-6,-2 1-5,1-4-4,0 1-5,4 2-4,-6-3-2,2 4-4,1-4-1,-3 1 3,1 1 2,0-2 2,-1-1 4,-2 2-2,-6-2 2,10 4-2,-10-4 0,10 2 3,-6-1-4,-4-1 3,4 4 2,-4-4-3,0 8-2,-2-2 1,-2 0-2,0-1-3,-2 2-3,0 2-12,0-2 10,-2 1-7,0 1-3,-1-1-1,0 1-10,-1 2-15,1-1-26,-3-1-40,1 2-42,-4-3-45,5 3-57,-3-3-751,2 0 329,3 2 218</inkml:trace>
  <inkml:trace contextRef="#ctx0" brushRef="#br0" timeOffset="50943.362">22253 2502 175,'-2'-3'259,"2"3"-9,0 0-17,0 0-19,-9 11-19,7-5-14,-2 2-17,0 0-17,0-1-15,2 3-10,-2-1-13,0-3-9,0 1-13,0 1-9,2-2-3,0-2-2,0 1 4,2-5 8,0 6-3,0-6-11,0 0-7,0 0-4,0 0-11,18-17-1,-10 10-6,0-3-2,3-2 1,-1 2 4,1-2-7,0 1 3,-4 3 10,4-3-9,-4 5 3,0-1-3,-1 1-9,0 0-1,0 3-5,-2 2-10,0-3-2,-4 4 5,0 0-10,0 0-3,0 0-4,0 0 1,9 7-2,-9-7-8,3 6 4,-3-6 0,2 4 4,-2-4-5,2 3 2,-2-3-1,0 0 4,8 5 4,-8-5-1,9 0 9,-9 0 6,0 0 13,16-3-7,-7 3 8,0-2-9,-1 1 4,-8 1 1,16-2-3,-4 2-5,-2-3-1,-2 3-3,-8 0-6,19 0 1,-10 0 0,-2 3-3,-7-3-4,12 3 2,-8-1-1,0 3-1,0 0-12,0 1-8,0 0-24,-4 0-32,2-1-39,0 0-53,-2 1-53,2 0-45,-2-2-837,0 0 373,0-1 246</inkml:trace>
  <inkml:trace contextRef="#ctx0" brushRef="#br0" timeOffset="51249.2384">22687 2549 136,'0'0'296,"6"-4"-16,-6 4-16,0 0-25,0-6-18,0 6-23,0 0-18,0 0-14,0 0-20,0 0-17,-14 12-12,11-9-13,1 3-18,0 0-15,0-1-16,2 1-16,0 0-12,2 0-7,0-1-3,3-1-5,-5-4 2,10 4 2,-4-2 7,-6-2 7,13-2 8,-13 2 7,15-6 7,-9 1 7,2 1 10,2-2 6,-4-2-3,0-1-1,-2 2 3,2-4 1,-3 4-2,-1-3-11,0 1-9,-4 2-5,-5-2-10,3 1-8,-4 3-13,0 2-42,-4-3-32,0 1-55,0 2-62,3 2-73,-2 1-849,3 0 373,1 1 245</inkml:trace>
  <inkml:trace contextRef="#ctx0" brushRef="#br0" timeOffset="52256.4556">23038 2307 265,'6'-5'310,"-6"5"-24,0 0-22,0 0-16,0 0-20,2 14-13,-4-9-24,0 7-15,-2 0-17,2 1-25,-2 0-14,0 3-7,2 1-16,-2-4-11,2 2-13,0 1-9,2-5-11,-3-1-9,1 1-7,2-3-5,-2 0-7,2-2-2,0 2 0,-3 1-5,3-4-2,0-5-4,3 5-5,-3-5 5,0 0-5,0 0 1,0 0-4,0 0 3,0 0-1,0 0-1,0 0 0,-5-22-1,3 16 5,-2 0 0,-2 0-3,2 3 0,-3 0 2,0 2-6,0-1 2,-2-1 4,9 3 1,-17 3 5,7-1-1,1-1 2,2 4 4,-1-2 4,2 2-4,2 1-1,2-1 1,0 2-6,4-1 2,2 1-1,2 1-2,4-4-13,2 3-8,2-1-5,3 0 0,-1-1-1,4-2 4,-1 1 0,-2-4 5,0 1 3,0-2 4,-2 1 2,-1-4 5,1 2 4,0-4-3,-3 0 0,0-1 5,-2 0-8,0-4 0,-1 3 0,-3-1-2,-1 1 1,-1 1-5,0 0-3,-2 1 0,0-2 2,-4 3-3,2 5 0,-4-8 4,0 4-6,-3 2 4,-1 0 1,-3 2-2,11 0 2,-16 2 3,4 2-2,4 0 1,0 2 3,2-1 1,1 1 1,1 2 1,4-1-4,2 0 2,0 1 3,5-2-2,1 2 0,4 0 2,2-1-4,2-1 3,1 0 3,3 0-6,-2-3 3,2-3 3,-2 3-3,2-3 3,-1-3 4,-1 0-2,0-2-9,-3-1 5,4-1-7,-3-5-4,1 1-6,-1-4-9,-2-3 1,-2 0-1,2-3 3,-4 0 0,0 0 1,-1-2 1,-1 2 7,-3 4 2,1 0 14,-4 0 8,3 4 3,-1-1 4,-2 3 4,0-1 0,-2 4-4,0 1-3,-2 1-4,-2 4 7,4 2 11,0 0 13,-20 8 12,9 2 17,1 2 14,0 4 3,0 5-5,0 2-6,4 2-7,0-1-5,6 3-6,0 1-9,4-1-16,2 0-43,8 1-56,2 0-61,3-3-91,7-3-110,8 3-1054,-3-10 467,1 0 308</inkml:trace>
  <inkml:trace contextRef="#ctx0" brushRef="#br0" timeOffset="53913.2621">19154 2501 236,'0'0'272,"0"0"-3,0 0-16,10 12-19,-10-5-20,0 2-20,2 1-18,-2 2-17,-2 0-18,2 1-16,0 2-25,0-2-28,-2 0-39,0 1-44,0-1-57,0 0-48,0-3-62,-2-1-538,0-2 243,-2-1 161</inkml:trace>
  <inkml:trace contextRef="#ctx0" brushRef="#br0" timeOffset="54166.311">19169 2449 100,'3'-5'264,"-1"1"-19,0-2-12,2 3-10,-4 3-16,12-3-15,-3 3-19,1 4-12,3 0-13,0 4-5,-1 0-7,4 1-13,-4 3-1,3-2-4,-4 2-6,-3 1 4,0-1 7,-3 1-3,-5 0-5,-2 1-3,-3-1-3,-1 1-9,-7-1-12,-2 2-7,-1-2-6,-4 1-17,1-3-21,-2 3-16,2-3-42,-3 0-40,2-4-52,3 1-60,4 1-63,-3-3-870,9-5 376,1 0 248</inkml:trace>
  <inkml:trace contextRef="#ctx0" brushRef="#br0" timeOffset="54613.9939">19558 2619 148,'0'0'290,"-6"-4"-17,0 2-16,6 2-28,0 0-20,-21 6-21,10-2-21,2 0-15,-1 1-14,0 3-18,1 0-14,2-3-20,-1 1-17,2 0-20,2-1-13,2-1-13,0 0-6,2-4-4,8 5 1,-4-2-6,4-1 4,1-2-1,2 1 4,-2-1 3,3 0 7,-2-1 7,3 1-1,-2-2-4,-1-1-2,0 2-1,2-1-3,-4 2-4,0-2 1,0 0-3,-8 2-5,16-2-3,-10 2-15,-6 0-18,10-1-24,-10 1-30,0 0-34,9 3-31,-7-1-55,-2-2-575,2 4 264,-2-4 174</inkml:trace>
  <inkml:trace contextRef="#ctx0" brushRef="#br0" timeOffset="55129.05">19847 2434 224,'0'0'225,"2"-2"0,-2 2 2,0 0-8,0 0-3,2 14-8,-4-5-4,0 3-6,-3 3-7,-1 2-17,-1 4-15,1 3-10,0-4-17,1 3-13,-1-3-4,2 1-17,2-3-12,0-1-4,2-2-10,-2-2-7,4 0-21,0-1-15,2-2-30,0-3-29,0-1-32,3-1-29,-1-3-39,1 1-34,1-1-41,-1-2-69,-7 0-578,12-5 290,-4 4 191</inkml:trace>
  <inkml:trace contextRef="#ctx0" brushRef="#br0" timeOffset="55323.8275">19689 2610 175,'3'-8'329,"-1"4"-14,5-2-19,-1 3-25,2-1-30,3 2-18,0-2-23,3 2-31,3 2-35,2-1-48,-4 1-55,4 0-62,0 1-74,0-1-71,-5 0-558,2 2 249,-2-2 165</inkml:trace>
  <inkml:trace contextRef="#ctx0" brushRef="#br0" timeOffset="55674.0714">20035 2627 5,'-7'-6'318,"3"4"-20,4 2-24,-8-2-15,8 2-19,-13 4-26,6-2-16,-1 0-20,0 1-23,2 3-13,-3-2-14,2 2-14,1-1-10,0 1-11,0 2-14,1-4-18,3 3-20,0-3-17,2 1-16,0-5-8,11 8-7,-5-5-5,4-2 4,4-1 2,-4-1 3,2 1 11,1-5 14,2 2 15,-2-1 15,1 0 13,0 0 9,-4 0 11,0 1 3,-1-1 2,0 2-1,-1 0-11,-2 0-9,-6 2-10,13 0-8,-13 0-8,0 0-13,10 6-30,-5-2-36,-5 2-52,2-3-67,0 4-72,-2-2-82,4 1-719,-1-1 350,1-2 230</inkml:trace>
  <inkml:trace contextRef="#ctx0" brushRef="#br0" timeOffset="56910.7471">20378 2448 132,'6'0'272,"-6"0"-6,2 7-13,0 1-17,-4 2-21,2-1-16,-2 4-25,-2 0-14,2 5-14,-2-3-16,-3 4-16,0-2-10,1 0-15,0-1-13,0-3-9,1 2-10,-1-4-7,-3-1-11,3-2-7,0-2-12,1-3-4,1-1-3,4-2-4,0 0-2,0 0 1,0 0-1,-5-13-3,5 13 3,14-10-5,-3 4 3,-3 1-3,5 1 1,1-2-3,0 3 2,-2 3-2,0-3 5,2 3-3,-4 0 1,0 3 2,-1 0 4,-1-1 1,-1 4 3,-5 0 0,-1-1 1,-1 3 3,-3 0-1,-4-1-2,-1 3 2,-5-1-3,-1-2-3,-4 4 0,2-5-2,-2-1-1,4 3-6,-1-5-13,0 1-25,2-2-39,3 1-37,2-2-33,-1-1-57,9 0-653,-13-1 291,11-2 193</inkml:trace>
  <inkml:trace contextRef="#ctx0" brushRef="#br0" timeOffset="57589.3143">20590 2686 13,'4'-6'301,"-4"6"-22,0 0-25,-6-6-22,6 6-24,-12 0-18,12 0-20,-17 6-15,12-4-15,-4-1-17,0 4-15,3-2-14,-3 1-17,5 0-20,0-1-13,4-3-13,-4 6-8,4-6-6,0 0 1,8 8-4,-1-5 2,-7-3-4,15 1 1,-9-1 3,5 1 2,-3-1 2,-8 0 0,16 0 2,-6 0-1,-2 0-2,-8 0-2,14-1-1,-7 1 4,-7 0-1,13-1 6,-13 1-5,10 0 3,-10 0 0,0 0-1,11 0-1,-11 0-4,0 0-2,6-3-4,-6 3-3,0 0-4,0 0-9,0 0-7,10 3-7,-10-3-3,0 0-2,0 0 1,10-3 2,-10 3 3,4-3 6,-4 3 2,4-6 2,-4 6 3,4-6 3,-3 0 0,-1 6 7,3-6 4,-1 3 4,-2 3 3,2-8 0,0 4 1,-2 4-1,4-9 3,1 7-3,-3-2 1,-2 4-4,5-6-1,-5 6-3,4-4-1,-4 4-3,0 0-1,0 0 1,0 0-2,14 6 4,-12-2-3,5 0-2,-3 2-1,0-1 1,2 1-3,3 2-3,-2-1 3,3 0-2,-2 4 3,4-4 1,-4-1-5,0 1 2,0-1 0,-1 1 4,-1-1-5,1-1 4,-1 1-1,0 0 3,-1-4 0,-3 3 2,2-2-1,-2 1 4,-2-4-1,0 8 1,0-8-1,-4 5 1,4-5-2,-11 4 0,3-2 0,-1-2-2,-4 2-4,3-2-8,-2 0-21,-4-2-27,6 2-28,-3 0-40,13 0-43,-19 0-57,11-2-589,3 0 277,1 0 182</inkml:trace>
  <inkml:trace contextRef="#ctx0" brushRef="#br0" timeOffset="57958.801">20928 2777 52,'0'0'232,"9"-1"-7,-5-2-5,-4 3-13,8-2-12,-1 1-17,-7 1-21,8-4-14,-2 2-15,0-2-15,1 1-11,0-2-6,-1 2-9,0-1-4,2-2 2,-4 0 5,3 0-1,-2 0 1,1-1-3,-2 0 5,-2-1 6,2 0 7,-2 3 12,1-3-1,-3 3-3,0-3-11,0 2-7,0 6-7,-5-7-13,-1 3-4,6 4-8,-10-2-1,10 2 2,-14 3 5,6 0 0,0 0 5,2 3-2,-1 0-4,0 0-2,3-1-3,0 5-4,4-2-6,2 3-14,6 1-23,8 1-35,2 1-58,10 4-98,13 1-117,-1 2-1070,-4-8 463,3 1 306</inkml:trace>
  <inkml:trace contextRef="#ctx0" brushRef="#br0" timeOffset="75021.7792">20501 5056 3195,'0'0'148,"6"-4"-30,-4 0 4,-2 4 33,0 0 19,0-6-13,0 6-23,0 0-31,-12-4-15,12 4-6,-18 4-3,6-2-5,-3 2-8,0 2-6,2-3-8,-3 5-5,2-2-6,2 1-3,0-1-5,2 0-4,4 0-1,0 0-3,2 1-4,4 1-2,0-1 0,4 1-3,4 3-4,1-1 0,2-2-2,-1 3 0,2-2-1,0 1-2,-4-3-1,0 1-1,-1-3-1,-1 4-1,-2-4 5,0-1 4,-4 3 9,0-2 0,-6 1-1,-2-3-1,-7 3-2,0-3-3,-4 1-7,0 0-12,-2 2-21,-2-4-28,-3 1-30,5 1-39,0 0-42,2-2-51,2 0-60,2-2-77,2 0-1091,4-2 490,3 2 323</inkml:trace>
  <inkml:trace contextRef="#ctx0" brushRef="#br0" timeOffset="75343.1134">20718 5014 359,'5'-3'353,"-5"3"-22,2-5-21,-2 5-9,0 0-6,0 0 3,0 22-13,-4-14-15,-3 6-24,-2 3-25,-1 4-20,0 0-19,-1 2-21,-2-1-25,3 2-48,-3-4-50,5 4-53,-3-5-63,0-1-85,5-2-89,-2-3-961,2-5 412,-2-2 272</inkml:trace>
  <inkml:trace contextRef="#ctx0" brushRef="#br0" timeOffset="75674.0883">20556 5154 300,'2'-6'342,"2"1"-6,2 0-7,0 1-10,3 0-33,0 2-26,1 0-24,2 2-25,2 0-20,0 2-24,1 2-34,0 2-37,2-1-40,-3 3-31,1 0-30,-2-1-32,0 3-27,-3-2-8,-1 0 3,0 3 5,-3-4 11,-2 0 12,0 1 19,2-4 26,-2 2 15,-2 0 14,-1-3 12,4 1-1,-5-4-4,0 0-5,0 0 2,0 0 0,0 0 1,0 0-1,10-12 7,-8 10 0,-2 2 1,4-11-2,1 8-9,1-3-3,0 1-6,0-1-9,1 0-15,1 0-32,1 0-42,-1 0-48,2 0-52,4 3-46,-6-1-766,2-1 335,1 4 221</inkml:trace>
  <inkml:trace contextRef="#ctx0" brushRef="#br0" timeOffset="75931.5713">20988 5179 260,'0'0'173,"4"7"16,-2-2 8,-2-5 6,2 7 6,0-2-9,0 1-16,-2-6-10,2 8-16,0-3-14,-2-5-17,2 9-13,0-5-12,-2-4-14,2 9-20,0-6-19,0 0-5,-2-3-4,7 4-6,-7-4 3,0 0 2,19-4 3,-10 2 6,-1 1 3,1-2 5,4 0 1,-5 0 2,2 0-3,0-1-2,1 2-4,0 1-6,0-2 0,-1 3-7,-1 0-1,2 0-2,-3 3-9,2-2 0,-2 1-4,2 3-4,-2 0-15,0-2-30,-5 1-39,5 0-50,0 0-53,-3-1-54,-1 1-791,2-2 345,-2 2 228</inkml:trace>
  <inkml:trace contextRef="#ctx0" brushRef="#br0" timeOffset="76170.099">21474 5189 104,'5'-4'361,"-5"4"-23,4-4-13,-4 4-16,0 0-19,0 0-14,0 0-23,0 0-20,0 0-23,-21 17-21,14-9-16,1 0-14,-3 1-18,3 2-9,-2-1-7,1 0-11,-2-1-11,5 1-10,0-1-5,2 1-11,0-3-13,2 1-27,2-1-36,2 2-48,4-4-67,4-1-77,6 2-78,1-3-947,3-1 414,0 0 272</inkml:trace>
  <inkml:trace contextRef="#ctx0" brushRef="#br0" timeOffset="76570.3237">21814 5123 188,'6'-5'296,"-6"5"-22,2-4-10,-2 4-8,0 0-15,0 0-11,0 20-5,-2-11-21,-4 2-13,2 2-15,0 5-18,-2-2-16,0 3-16,0-1-12,-3 3-17,0-2-30,3-1-43,-3-3-43,3 0-58,-2-2-64,2-1-67,-3-4-754,0-3 327,1-2 216</inkml:trace>
  <inkml:trace contextRef="#ctx0" brushRef="#br0" timeOffset="76898.0561">21673 5269 288,'4'-6'307,"-2"2"-12,2-1-12,3-1-25,0 2-11,-1 1-20,2 0-26,2 0-21,2 2-19,0-2-19,-2 3-12,3 0-18,-2 3-10,0-2-8,-3 2-9,-2 1-13,2 2-4,-3 0-7,0-1-8,-1 5-4,2-2-5,-4-1-7,2 1-3,0-1-1,0 3-7,1-2 1,-1-2-4,2 1-7,3-1 0,0-1 0,-1-1-4,2-2 2,4-1 0,-4-1-3,2-1 3,1-1 6,0 2 6,-3-2 12,1-2 14,-1 1 6,2 1 4,-4 0-9,0 0-5,0 0-6,1-2-17,0 4-30,-3-1-37,-6 1-42,10 0-53,-10 0-61,11 0-68,-11 0-905,6-3 398,-6 3 263</inkml:trace>
  <inkml:trace contextRef="#ctx0" brushRef="#br0" timeOffset="77146.9916">22147 5326 228,'0'0'291,"13"0"-4,-13 0-14,0 0-16,0 0-10,8 2-23,-8-2-19,5 4-16,-5-4-21,0 0-15,2 7-16,-2-7-16,2 6-11,-2-6-11,0 3-11,0-3-6,0 0 3,0 0 5,3 5 12,-3-5 15,0 0 2,12-12 1,-8 7-9,2-1-9,0-1-12,8-2-7,-4 2-10,0-1-10,3 1-13,-2-1-27,2 2-29,-4-1-34,4 1-37,-1 2-50,-4-1-61,2 3-61,-2-2-62,1 4-842,-2-2 392,-7 2 259</inkml:trace>
  <inkml:trace contextRef="#ctx0" brushRef="#br0" timeOffset="77466.0884">22421 5323 190,'3'3'235,"1"1"8,1 0-10,-5-4-10,7 4-11,-1-3-15,0 1-23,0 0-14,-6-2-22,15 2-11,-6-2-17,1 0-14,1 0-9,1 0-7,0-2-9,-2 0 3,-2 0 6,0 1 16,1-3 12,0 2 21,-1-2 3,-2-1 11,-1 0 3,-1 1-1,0 1-3,-2-1-12,-2 4-10,4-5-14,-4 5-11,0 0-1,-4-9 3,4 9-4,-10-1-6,10 1-4,0 0-4,-22 6 1,16-1 1,0-1-1,-3 3-8,3 2-6,2-2-7,0 1-8,2-1-3,2 2-10,4 1-24,2 2-40,4-3-43,5 1-39,4 1-37,4-1-40,1-3-38,1-1-38,-3-4-24,-2 1-28,2-2-16,-4-2-827,0-2 393,1 0 259</inkml:trace>
  <inkml:trace contextRef="#ctx0" brushRef="#br0" timeOffset="77841.3718">22919 5376 1322,'12'-9'-15,"-2"2"48,-2 1 28,-1 0 42,-5 3 34,2-1 20,-2-1 8,-2 5 0,2-4-3,-2 4 10,0 0 12,0 0 6,-25 4-6,13 3-9,-4-2-14,0 6-12,1-3-6,0 3-16,2 0-14,1 0-11,-2 0-11,3 1-7,4 0-13,1-3-25,1 1-31,3-1-42,7-1-44,-1-1-38,2-3-32,4 0-20,4-2-13,-4-2-12,4-2-7,1-2 3,0-1 15,-2-5 23,1-1 21,4-3 10,-4-3 20,1-4 20,2-2 45,-2-4 31,2 1 27,-2-4 24,-1 1 19,0 1 28,-4 3 21,-2 4 19,1 2 16,-3 3 0,0 3-4,1 0-15,-5 5 1,-2 2 30,0 6 23,0 0 9,0 0-1,-23 18-5,14-8-9,1 6-10,-3 4-17,2 0-17,1 4-10,2-2-14,4 3-12,0-4-39,4 1-36,0 1-67,4-3-75,2 3-55,1-9-87,4 5-85,-3-5-1163,5-3 513,0 1 338</inkml:trace>
  <inkml:trace contextRef="#ctx0" brushRef="#br0" timeOffset="79312.9015">23785 5107 220,'0'0'320,"0"0"-8,0 0-6,-10 11-13,4-1-23,-3 1-26,-2 7-26,-1-2-21,2 3-15,-2 0-18,4 4-18,0-1-16,3-3-12,1-1-5,2 2-17,4-3-10,0 0-16,5 0-25,1-2-16,3-2-12,0-1-15,3-2-9,-2-2-4,4-2-9,-4-5 0,3-1 0,0 0-2,-2-6 1,1 0 0,2-1-6,-4-5-8,-2-1-8,1-2-9,-2-2-13,-3 0 0,1-2-1,-3 1 2,-2 0 10,0-2 3,0 1 1,0 2 18,-4 1 22,2-2 17,-2 3 19,2 0 19,-4 2 17,2 0 17,0 4 4,-1 0 15,-3 1 22,2 1 13,-5 3 10,0-1 6,1 4 4,-2 1 2,-4 1-2,4 2-8,0 0-9,-1 3-8,3 3-8,-1 1-6,3 4-12,4 1-9,2 2-4,2-1-12,6 7-11,1 2-4,4-5-4,-1 7-9,6-3-8,-4-1-7,1-3-20,0-1-22,0-2-27,-1-3-30,-1-2-32,-2 0-19,1-5-26,-1 0-27,0-5-24,-3 1-21,3-3-20,-3-5-27,2 4-19,-1-5 3,-1 0 13,1 0 30,-3-1 26,2 0 38,-1-1 43,-2-1 51,1 2 49,-2 0 52,0-1 39,0 3 23,1-3 15,-3 2 7,0 2 0,0 1-9,-2 3-2,4-6 2,-4 6-4,0 0-2,0 0-4,0 0-11,0 0-2,0 0-10,0 0-6,-2 15-5,2-15-1,2 7-12,0-1-8,0-2 0,-2-4-12,7 6 2,-1-3 0,-1 0-1,-5-3-4,14 2 5,-6-2-4,2 0 5,-10 0 6,18-2 5,-9-1 7,-1 3-2,3-1-4,-3-1-4,3-1-3,-3 2 1,0-1-7,0-1-13,-2 2-7,0 0-23,-6 1-26,10 0-34,-10 0-43,7 0-57,-7 0-61,8 0-67,-3 1-877,-5-1 402,0 0 266</inkml:trace>
  <inkml:trace contextRef="#ctx0" brushRef="#br0" timeOffset="79677.0801">24399 5372 187,'0'0'312,"9"-5"-15,-5 4-9,-4 1-17,4-6-21,-4 6-28,0 0-24,0 0-19,15 6-17,-15-6-16,8 6-12,-3-2-17,-1-1-12,0 2-8,0-3-10,0 3-7,0-4-7,-4-1-8,10 5-7,-4-4 0,-6-1-12,10 0-5,-10 0 1,11-3-6,-11 3 1,10-6 4,-5 2 7,-1-3 8,0 2 10,1-1 4,-3 0 2,0 4-5,0-4-6,0 1-1,0 0-8,-2 5-5,0 0-10,-2-9-6,2 9 1,-6-2-2,6 2 1,-11-2-1,11 2 6,0 0 4,-19 6 0,12-3 5,1 3 5,0 0-7,2 0-5,2-2 1,0 5-7,2 0-21,4 1-40,4 1-44,5 0-55,2 0-58,4 1-61,3-2-57,2-2-997,0 0 442,-1-3 292</inkml:trace>
  <inkml:trace contextRef="#ctx0" brushRef="#br0" timeOffset="79963.4701">24858 5397 23,'0'0'177,"-8"-2"-9,8 2-15,0 0-17,-14 8-11,9-7-17,1 4-5,-3-3-13,7-2-1,-8 6 0,4-3 7,4-3 18,-7 3 22,7-3 19,0 0 10,0 0 0,0 0-3,0 0 3,-8-9-13,8 9-11,4-10-5,0 4-11,3 0-7,-1-1-14,5 1-10,-3-1-7,1-1-1,3 3-19,-2-1-11,2 1-22,0 0-30,-1 1-30,2 3-45,-3-3-47,-1 2-49,2 2-51,-2-2-39,3 2-684,-4 0 320,0 0 211</inkml:trace>
  <inkml:trace contextRef="#ctx0" brushRef="#br0" timeOffset="80218.319">25011 5351 575,'2'3'165,"-2"-3"18,0 6 19,0-6 9,0 0 4,-2 7-3,2-7-14,-2 5-11,2-5-22,2 6-12,-2-6-16,0 0-14,4 7-12,-4-3-15,0-4-7,9 6-17,-3-4-7,0-1-1,-6-1-10,16 2 9,-8-2 12,-8 0 6,15-2 11,-5 2 18,-1-1 4,-2 1 4,0-2-6,-7 2-10,13 0-18,-13 0-6,8 2-7,-8-2-7,3 9-3,-8-1-5,1 1-5,-4 3-1,-3 1-11,-5 2-3,-2 3-26,-5 3-45,-2 0-56,-5 1-66,-3 3-82,-4-3-89,-1 2-996,0-1 450,-4-1 297</inkml:trace>
  <inkml:trace contextRef="#ctx0" brushRef="#br0" timeOffset="81019.3216">23015 5934 18,'7'-4'392,"-3"0"8,0 2 0,-4 2-6,4-6-25,-4 6-35,0 0-32,0 0-17,0 0 3,0 0-7,-8 16-12,0-5-17,-2 1-27,0 1-16,-5 3-32,3 2-18,-3 0-15,2-4-9,1 0-12,2-1-7,2-1-10,0-3-7,2 1-14,-1-2-2,5-1-10,2-1 2,5 0-18,1-1-29,2-1-43,2 0-40,8 0-45,-5-3-35,6 3-35,0-2-29,-1-2-21,2 0-30,0 2-35,4 0-41,-3-2-49,3-2-900,-2 2 434,2 0 286</inkml:trace>
  <inkml:trace contextRef="#ctx0" brushRef="#br0" timeOffset="81470.148">23434 6063 11,'6'-3'220,"-4"-1"42,0 1 8,-2 3-8,-2-9-4,2 9-4,-10-3-4,4 1-15,6 2-19,-22 0-13,10 2-15,-5 1-15,0 1-8,0 2-16,-7 1-15,6 1-17,-3 0-7,3-1-8,1 3-17,0-2-18,5-1-22,2 1-14,-1-3-21,4 1-15,5 0-16,2-2-13,0-4-8,13 5-5,-2-3-7,1 0 3,4-2 6,-2-2 3,1 0 11,2 2 14,0-4 8,-3 1 7,4 1-1,-4 0 0,-1 0-1,0 0 0,-1 0-1,-1 2-3,-1 0-5,1 0-8,0 2-4,-3 0-5,-2 0 1,3 2-2,-2-2 3,-1-1 2,-6-1 2,10 4 5,-10-4 6,9 0 7,-9 0 8,8 0 9,-8 0 12,11-4 13,-5 3 15,-3-3 3,5 0 11,-2 0 11,-2 0 4,4 0-1,-4 3-2,6-3-1,-4 2-11,2 0-3,-8 2-10,15-2-9,-6 2 0,-1 2-11,1 0-1,-1 2-16,2-1-18,-1 1-22,2 2-28,-3-2-27,0 2-40,1-2-42,0-1-46,-1 3-34,0-2-37,-1 0-716,1-3 338,0 2 223</inkml:trace>
  <inkml:trace contextRef="#ctx0" brushRef="#br0" timeOffset="81803.7985">23824 6138 202,'6'-6'250,"0"0"12,-2 1 4,0-1 11,-2 0 10,4 2 12,-4-2-11,0 3-24,-2 3-28,2-6-24,-2 6-22,0 0-20,0 0-11,0 0-20,0 0-14,0 0-11,-20 12-9,16-7-15,0 3-9,2 1-6,0 3-11,2-1-16,0 2-4,2 3-8,2 0-8,2 2-7,0 3 1,4 1-8,-2-2 1,0 1-1,0-2 0,-1-2-2,-3 0 1,0-4 7,-1 0 10,-6-1 21,1-3 21,-2-3 24,-5 0 12,-3-3 15,-2-3 6,-2-3 0,-3-3-3,-2-2-10,2 0-10,-3-4-14,6 0-13,-1-1-15,4 0-29,5 1-43,1-1-58,3 1-63,6 3-59,5-2-75,1 1-84,3 0-77,4 3-1068,1 1 507,2 3 335</inkml:trace>
  <inkml:trace contextRef="#ctx0" brushRef="#br0" timeOffset="82675.7701">23911 6082 12,'0'0'333,"0"0"-18,0 0-14,0 0-30,0 0-20,0 0-18,6 10-23,-6-10-20,-4 11-17,2-3-18,-4 2-28,5-3-48,-5 3-71,1 1-95,-1-3-102,4 1-621,-5 3 275,3-4 182</inkml:trace>
  <inkml:trace contextRef="#ctx0" brushRef="#br0" timeOffset="94134.773">21931 4214 88,'0'0'177,"0"0"-7,0 0-4,0 0-4,0 0-7,0 0-5,0 0-7,0 0 1,0 0-5,0 0-1,0 0-7,0 0-3,0 0-6,0 0-5,0 0-9,0 0 3,0 0-5,0 0-7,0 0-3,0 0-6,0 0 2,0 0-10,0 0-4,0 0-9,0 0 0,0 0-5,11-8-6,-7 5 4,0-2-1,1-1-10,1 3 5,-2-2-1,3-1-4,-1-1-1,0 0-8,0 0 5,1-2-8,2 0-9,-1-1 4,-1-1-8,5-2-2,-3 1-7,1-1 4,3-2-7,-3 2-2,3-4-1,-2 1 3,-1 1 6,-2 0 0,1 2 2,0 0-7,-1-2-1,-2 2-4,3-1 4,-1 2 1,-1-2-5,-1 1-3,3 2-3,-3-3 3,0 1-2,0 1-3,0-1 2,0 4 0,0-3-1,-2 3 0,0-1-3,0 1 1,0 2 1,0-2-2,-2 1 3,3 1-3,-1 0 0,-2-2 1,3 4 3,-1-2-2,-2 1-2,0-1 3,2 1-1,-2 0-9,3 0-2,-1 3 4,-2-3 1,-1 2 7,2-2 0,1 2 1,-4 4-4,2-7 0,2 5 3,-4 2-2,2-8-1,-2 8-3,3-6 4,-3 6-3,5-5 0,-5 5-1,0 0 1,3-6-1,-3 6 3,3-4 0,-3 4-1,0 0 1,4-6 0,-4 6-2,0 0 3,2-4-1,-2 4-3,2-5 1,-2 5 6,0 0-6,0 0 4,4-6-4,-4 6 0,0 0 2,2-6 0,-2 6 6,0-4-9,0 4 2,2-6 0,-2 6 0,4-6 7,-2 1-4,-2 5-6,0 0 7,5-5-8,-5 5 7,2-3-2,-2 3-2,0 0 0,0-6 2,0 6-8,0 0 12,0 0-7,2-6 4,-2 6-4,0 0-1,0 0 8,3-5-2,-3 5-2,0 0 0,0 0 0,0-5 3,0 5 1,0 0-6,0 0 10,0 0-6,2-6 0,-2 6 2,0 0-4,0 0 0,0 0-8,0 0 4,0 0 1,0 0 1,0 0-5,0 0 0,0 0 5,0 0 4,0 0-3,0 0-1,0 0 9,0 0-10,0 0 6,0 0-1,0 0 5,0 0-1,0 0 0,0-6 0,0 6 1,0 0-10,0 0 6,0 0-2,0 0 7,0 0-11,0 0 3,0 0 1,0 0 2,0 0-6,0 0 3,0 0 3,0 0-5,0 0 2,0 0-1,0 0-2,0 0 2,0 0 2,2-6 1,-2 6-1,0 0 2,0 0-3,0 0 0,4-3 0,-4 3-5,0 0 2,0 0-8,0 0-13,0 0-19,4 0-28,-4 0-42,2-4-48,-2 4-46,4-2-51,-4 2-854,0-4 378,0 4 250</inkml:trace>
  <inkml:trace contextRef="#ctx0" brushRef="#br0" timeOffset="94947.7823">22236 3557 42,'-2'3'196,"2"-3"-3,0 0-9,0 0-5,-4 4-8,4-4-11,0 0-7,0 0-11,0 0-12,0 0-6,0 0-12,-4 6-8,4-6-7,0 0-5,0 0-12,0 0 1,0 0-4,-2 3-5,2-3 2,0 0-4,0 0-5,0 0-3,0 0 2,0 0-6,0 0-7,0 0-9,0 0 0,0 0-5,0 0-3,18-9-5,-14 5-4,3 3-2,2-6 0,-3 3-2,2 1-4,1-1-2,-1-2-3,-2 3-1,3-2 3,-3 1-1,1 2 1,-1-1 5,0-1 4,0 0-4,-1 3 7,-1-3-1,-4 4-2,9-3 2,-5 0-7,-4 3 0,6-1-2,-6 1-1,7-5-1,-7 5-3,4-1-1,-4 1-3,0 0 5,0 0-1,6-4-4,-6 4 0,0 0 0,0 0-1,0 0 3,0 0 0,0 0-3,0 0 4,0 0 1,0 0-4,0 0 1,0 0-1,0 0 4,0 0-7,0 0 2,0 0 1,0 0 1,4 11 0,-4-11 2,-2 6 2,2-1 2,0 1 5,0-1-1,0 3-5,0 2-1,-2-1 5,4 3-6,0 1 2,0-1-14,3 3-20,-1 1-32,1-1-48,1-4-67,0 2-74,-4-1-842,1-5 368,2 3 244</inkml:trace>
  <inkml:trace contextRef="#ctx0" brushRef="#br0" timeOffset="95817.8747">22402 3874 98,'-12'3'290,"12"-3"-7,-6 5-11,4 1-19,2-6-19,-6 10-16,2-3-24,-1-1-14,1 1-17,0 1-20,0-2-13,2 1-10,0-1-16,-1 0-12,3 2-7,0-4-16,0-4-14,7 4-12,-1-1-11,2-3-5,-8 0-3,21-4-2,-9 2-4,0-2-1,0 1 6,0-1 6,0-1 9,-2 2 7,1 0 7,-3 0 4,1-1-2,0 3 1,-3-1-1,0-1 3,-6 3-10,10-1-7,-10 1-3,0 0-1,16 6-3,-12-2-5,0-1-6,-2 1-17,2 2 2,-2 0-10,3 0-8,-1-2-3,0 0-9,-2 3-3,3-3 0,-1-1 2,-4-3-2,10 4-1,-1-4-1,-1 0 5,0-4-1,2 1 7,-2-1 2,0-3 7,0 2 5,3-2 9,-2-1 4,-1-2 4,1 1 12,-6-2 5,2 4 7,1-2 5,-4-1-5,3 3 3,-3 1-11,0-2 3,3 2-7,-3 1-15,0 1 1,-2 4 9,6-2-8,-6 2 0,0 0 1,14 10 3,-5-4 4,-2 1 8,1 5 3,0-1 7,3 0 1,-1 3 7,-1-1-4,2 0 0,-5 3-3,2-2-1,-2-3-3,-1-2 3,0 1-2,-3-1 2,0 0 0,-2-1-6,-4 0-5,-4-3-3,2 1-15,-2-2-26,0 0-23,-1-2-25,1 0-31,-1-2-37,-1 0-52,3-2-46,7 2-46,-8-2-51,4 0-802,4-2 384,0 4 253</inkml:trace>
  <inkml:trace contextRef="#ctx0" brushRef="#br0" timeOffset="96155.9434">22862 4069 94,'9'-2'239,"-9"2"-10,9-2-13,-9 2-11,10-4-13,-3 2-19,-1 0-16,2-2-15,0 3-14,2-1-6,0 0-6,0-2-5,1 0 4,0 1 5,-3 1-5,1-4 0,-1 2-8,0-2-4,1 1-1,-2 0-9,-1-1 4,-2-2 6,0 2-1,-2-1 2,0 1 4,0 0 3,-2-1-5,-2 1-3,0 0-2,-4 1 1,2 0 2,-7 2 2,0 0 5,-3 3 7,-1 3 5,-4 0 10,0 1 1,1 4-4,0-1-3,-1 4-19,6 2-11,2-1-11,7 4-11,6 3-8,11 3-19,8 3-40,10 4-66,27 9-61,7-4-61,1-3-78,0-6-87,-14-10-1235,-2-4 537,-13-5 355</inkml:trace>
  <inkml:trace contextRef="#ctx0" brushRef="#br0" timeOffset="97873.5894">20447 3677 69,'0'0'268,"0"0"-9,8 1-7,-8-1-14,0 0-11,0 0-15,10 2-12,-10-2-10,8 6-11,-4-4-13,4 2-9,-2-1-13,6 1-10,-2 2-9,3 0-15,2-1-5,0 2-9,1 2 1,0-2-4,0 0-8,1 1-5,-2 1-11,2-2-6,-1 0-8,4 4-1,-4-4-2,4 2-12,-1 0 1,2 3-15,0-3 6,1 3-2,-2-2-9,3-1 5,-3 0-4,-2 1-6,0-2-1,-1-1-3,-2 1 0,-1-1-7,-1-1 2,-1 0 2,2 0-10,-4 0 2,2-2-4,-3 0-7,2 3 4,-3-6 3,1 5-1,1-2 2,-5 2-2,8-3-1,-5 2 2,0-1 2,-2-2-3,3 2 6,-2-1-8,-1 1-3,0-1 5,0 0 2,1 0-6,-3 2 1,2-4 4,1 3-4,-1-1 0,1 1 2,-1 0 0,0 0-2,0-1-3,0 0 4,0 0 0,0-1 0,-6-2 3,8 4 1,-6 0-5,-2-4 3,7 2 3,-7-2 3,5 3-6,-5-3-1,7 4 1,-7-4 2,6 2-1,-6-2 1,0 0 1,7 4-2,-7-4 0,4 2 2,-4-2-1,0 0 3,6 4-4,-6-4 3,5 2 1,-5-2-3,0 0 2,6 3 3,-6-3-4,0 0 0,8 3-5,-8-3 7,0 0 0,4 3 1,-4-3-5,7 2 5,-7-2-3,5 4 0,-5-4 5,0 0-7,8 4 6,-4-1-9,0 2 1,2-2 8,-2 1-5,3 0 0,0 0 3,-1-1 3,0 1-2,-2-3 1,1 4-5,-5-5 7,8 6-2,-4-4-2,-4-2 2,6 3 5,-6-3-3,7 4-3,-7-4 5,3 4-3,-3-4-4,6 1 3,-6-1 1,0 0-3,6 5-3,-6-5 7,0 0 2,4 2-8,-4-2 8,0 0-3,0 0 2,0 0-3,0 0 6,6 1 2,-6-1-7,0 0-5,0 0 3,0 0-19,2 3-23,-2-3-35,0 0-49,0 0-56,0 0-71,4-11-876,-4 11 383,2-5 253</inkml:trace>
  <inkml:trace contextRef="#ctx0" brushRef="#br0" timeOffset="98501.9281">21442 4021 158,'0'0'270,"0"0"-11,0 0-14,0 0-10,0 0-13,0 0-13,0 0-9,0 0-12,0 0-10,0 0-8,0 0-7,9 17-18,-5-11-10,0-2-9,-1 1-14,5 3-13,-2-2-8,1 0-9,-3 1-4,4-1-9,-2 0-9,-2 0-7,4-1-5,-3 1 0,2-2-6,-3 1-6,0-2 0,0 2-4,1-2-4,-1 2-11,0-2 6,1 1-6,-3 0-5,-2-4 1,6 3 3,-4 2-5,-2-5-2,4 4 5,-4-4-3,5 3 1,-5-3-1,0 0-1,4 4 1,-4-4 1,0 0 0,0 0 4,4 3-3,-4-3-2,0 0 1,0 0-1,2 4 2,-2-4 4,0 0-6,0 0 3,0 0-3,0 0 3,0 0-4,0 0 1,0 0-2,0 0 1,0 0-1,-8 7 3,8-7-3,-7 1 3,7-1-1,-10 5 1,1-5-1,9 0 1,-17 1 0,9 0 3,-2 4-3,-4-4-3,2 2-1,-5-2 5,2 1-7,-4 1-5,3 0-20,-2-3-27,4 2-42,-6-2-61,6 0-88,-3-3-98,-1-2-856,4 2 405,0-1 267</inkml:trace>
  <inkml:trace contextRef="#ctx0" brushRef="#br0" timeOffset="99545.5799">20586 3617 95,'0'0'228,"0"0"-5,0 0-14,0 0-12,0 0-11,0 0-9,0 0-7,0 0-7,0 0-5,0 0-7,-18 4-14,12-2-10,-5 0-8,3 0-10,-5 0-6,0 0-9,-1 1-10,-2 1-5,0 0-4,3 0-3,0-2-4,1 2-4,-1-3-6,5 1-1,-4 0 0,4 0-6,0 0 5,2 0 3,6-2 1,-11 2 11,11-2 3,-9 3 5,5 0 8,4-3 9,-2 6 1,2-6 3,0 0-1,8 9-8,-1-3-9,0 0-6,1-3-9,0 3-9,2 1-12,2-1-27,-4 0-47,5 2-25,-5 0-46,0-2-57,1 5-74,0-4-88,-3 0-955,2 2 432,-2 1 286</inkml:trace>
  <inkml:trace contextRef="#ctx0" brushRef="#br0" timeOffset="101030.2716">20913 3576 74,'0'0'291,"0"0"-5,0 0-11,-10 16-17,8-8-19,0 1-24,0-2-18,0 0-20,0 1-21,-2 1-9,2 1-22,0-3-9,2 1-9,-2 0-12,2-1-12,-2-1-10,0 0-10,2-6-13,-2 7-10,2-7-8,0 0-4,0 0-2,0 0-3,0 0-2,-6-21 4,6 16 4,0-1 3,2-2 6,0 2-3,-2-1-3,2 1 1,0 0-2,2 1-4,0 1-9,4 0 5,-2 0-5,0 0-4,2 1-9,3 2-17,-4-2-21,3 1-24,0 2-33,-1-2-44,1 2-49,3 0-56,-13 0-717,19 0 325,-11-2 215</inkml:trace>
  <inkml:trace contextRef="#ctx0" brushRef="#br0" timeOffset="101336.0611">21267 3612 160,'0'0'262,"0"0"6,0 0 4,0 0-5,0 0-9,-11 13-10,5-7 5,-1 1-16,-3 3-17,-1-1-29,1 2-19,0 1-13,-4 0-18,0-2-13,1 4-11,-4-1-14,4-1-16,3-2-29,-4 2-37,4-4-36,2 0-44,-2 1-57,3-5-83,0-1-80,3 0-726,0-3 342,4 0 225</inkml:trace>
  <inkml:trace contextRef="#ctx0" brushRef="#br0" timeOffset="101862.9178">21230 3732 124,'0'0'243,"5"-6"-12,-5 6-15,0 0-8,0 0-10,0 0-10,0 0-15,0 0-14,0 0-14,0 0-11,0 0-15,-10 15-9,9-10-11,-1 0-12,0 1-10,0-3-5,2-3-11,-4 7-13,4-3-16,0-4-6,0 6-5,4-1 0,-4-5-6,7 2-1,3-1-3,-10-1-2,15 0-1,-15 0 1,17-1-3,-9-1 1,-8 2 0,15-3 3,-8 1 2,-7 2-2,12 0-1,-6-1-1,-6 1-2,0 0-1,13 1 1,-6 1-4,-7-2 0,8 5-1,-4-1-1,0-3-1,1 2-3,-2 3-3,2-2-3,-1 3-1,-2-3 4,2 2 0,1 0-3,-1-2 1,-3-1 0,5 2 1,-2-2 6,-4-3 10,6 4 2,-2-2 6,-4-2 10,13 0 7,-13 0 10,11-4 7,-3 2 7,-2 0 6,3-4 6,-3 3 13,3-3-4,-1-1 11,1 0-5,-1 0-8,-2 0-4,0 0-12,2 1-17,-2-3-28,2 3-34,-4 2-46,0-5-65,3 6-81,-5-2-105,2 1-737,-2 1 358,-2 3 236</inkml:trace>
  <inkml:trace contextRef="#ctx0" brushRef="#br0" timeOffset="136658.1837">19326 3012 152,'0'0'383,"0"0"-5,0 0-15,0 0-19,0 0-30,10 0-29,-10 0-26,0 0-30,0 0-22,0 0-22,0 0-20,6 4-14,-6-4-17,0 0-18,0 0-24,0 0-30,0 0-37,7 1-45,-7-1-55,0 0-81,2-7-93,-2 1-888,3-2 386,-1 3 255</inkml:trace>
  <inkml:trace contextRef="#ctx0" brushRef="#br0" timeOffset="143160.1589">23965 3185 329,'0'0'373,"-4"2"3,4-2-7,0 0-14,0 0-26,0 0-26,0 0-24,0 0-30,-4 4-26,4-4-20,0 0-25,0 0-21,0 0-33,0 0-51,0 0-62,0 4-68,0-4-81,0 0-103,0 0-948,10-8 404,-6 3 267</inkml:trace>
  <inkml:trace contextRef="#ctx0" brushRef="#br0" timeOffset="156347.4441">21798 2763 152,'-4'6'197,"0"-2"-18,0 4-18,-2 0-16,1 1-23,0 0-33,1 5-43,2-3-50,0 3-80,2-3-258,0 2 117,2 0 76</inkml:trace>
  <inkml:trace contextRef="#ctx0" brushRef="#br0" timeOffset="159606.0527">22636 4720 14,'0'0'419,"-2"6"-14,2-6 3,-2 8 4,2-8-9,-2 4-26,2-4-31,-2 3-35,2-3-33,0 0-27,-4 4-26,4-4-37,0 0-66,0 0-87,-2 3-95,2-3-139,0 0-168,0 0-847,16-6 413,-1 3 272</inkml:trace>
  <inkml:trace contextRef="#ctx0" brushRef="#br0" timeOffset="179341.0017">19944 4875 3836,'0'0'34,"0"0"-3,14 3 45,-14-3 19,0 0-13,7 2-12,-7-2-15,0 0-14,7 4-10,-5 0-5,2 0-27,0 2-36,0-1-61,-2 1-75,4 5-92,-2-3-1029,1-1 440,2 1 291</inkml:trace>
  <inkml:trace contextRef="#ctx0" brushRef="#br0" timeOffset="180722.2633">24278 5960 20,'0'0'347,"0"0"-4,0 0-26,0 0-21,0 0-17,0 16-40,0-16-24,-6 9-28,2-2-54,0-1-47,-2 0-63,-2 1-80,0-1-85,-2 0-636,2 0 265,-3-1 174</inkml:trace>
  <inkml:trace contextRef="#ctx0" brushRef="#br0" timeOffset="197372.6684">24254 5997 43,'-4'3'230,"4"-3"-1,-4 4-6,4-4-12,0 0-10,-4 6-11,4-6-5,-2 4-9,2-4-8,-4 6-11,2-3-7,2-3-10,-8 6-12,4 0-10,-3-2-13,-1-1-10,-3 3-9,3 0-14,-3-3-36,1 1-55,-6 2-86,4-2-125,0 0-651,1-4 300,0 0 197</inkml:trace>
  <inkml:trace contextRef="#ctx0" brushRef="#br0" timeOffset="283545.3322">21028 5526 292,'0'0'305,"-14"2"-8,14-2-14,0 0-13,0 0-18,0 0-20,0 0-12,0 0-12,0 0-30,37-2-18,-23 2-9,6 0-14,0 0-15,4 0-13,8 2-9,3 0-10,8 0-6,5 2-6,10 1-9,1 3-5,3-3-2,-5 2-1,0-1-2,-2 0-1,-11 0 1,-4 0 1,1-2 5,-9-1 0,-2 0-1,-3-1 0,-4-1 3,-2 1 4,-1 1 1,-2-3-1,-3 0-2,-2 0-5,0 0-2,-1 0-4,-2 0-6,0 1-8,-2-1-15,0 0-21,-8 0-33,13-1-49,-6 1-54,-3-3-73,-4 3-84,3-3-85,-3 3-957,3-5 451,-3 5 298</inkml:trace>
  <inkml:trace contextRef="#ctx0" brushRef="#br0" timeOffset="285054.8306">23095 6286 297,'0'0'358,"0"0"12,0 0-13,0 0-20,38 0-26,-24-2-30,6 2-30,6-2-24,1 1-22,7 1-23,2 0-21,7 0-25,-1 0-30,3 1-36,-3 1-40,-2 2-53,-9-6-48,-1 4-68,0 0-81,-11-4-877,5-2 373,-8 1 246</inkml:trace>
  <inkml:trace contextRef="#ctx0" brushRef="#br0" timeOffset="290127.9854">24034 5592 275,'0'0'338,"0"0"-4,0 0-5,0 0-12,0 0-23,0 0-25,24-1-25,-10 1-25,4 1-24,5 2-17,7 0-21,8 2-18,7 1-10,7 1-16,3 0-8,1 1-9,-1 2-10,-5-3-8,-5 1-5,-7-3-1,-4 1 5,-5-4 3,-1 2 3,-4 0 4,-6-3-4,1 2-5,-1-2-7,-4-1-8,1 2-14,-4-2-33,1 2-42,-2-2-48,1 2-56,-2-2-74,2 0-77,-5-2-95,0 0-861,-6 2 421,10-3 277</inkml:trace>
  <inkml:trace contextRef="#ctx0" brushRef="#br0" timeOffset="352023.0218">11293 11009 88,'2'-4'361,"-2"4"-18,0 0-4,0 0-14,0 0-9,0 0-24,0 0-18,-13 15-28,7-5-23,0-1-24,-3 3-20,-2 1-24,1 1-37,0 1-52,-2 4-65,0-3-73,0 3-88,1-4-97,-2 3-776,2-1 351,-1-2 232</inkml:trace>
  <inkml:trace contextRef="#ctx0" brushRef="#br0" timeOffset="368256.7106">13731 11937 360,'0'0'361,"0"-9"-1,1 6-6,4-1-13,0-2-23,-1 0-30,1 3-29,5-3-26,-2 0-26,5-1-27,-2-1-38,3 1-48,6-3-72,-1-3-93,0 1-116,10-3-922,1-2 377,3 1 249</inkml:trace>
  <inkml:trace contextRef="#ctx1" brushRef="#br0">6297 6332,'18'0,"-1"0,36 0,-35 0,17 0,-17 0,-1 0,19 0,-19 0,36 0,-17 0,-1 0,0 0,18 0,-18 0,18 0,18 0,-1 0,-52 0,35 0,-35 0,-1 0,36 0,0 0,-18 0,18 0,-35 0,52 0,-34 0,-1 0,0 0,1 0,-19 0,18 0,-17 0,0 0,-1 0,1 0,35 0,-18 0,-17 0,35 0,-18 0,0 0,-17 0,0 0,17 0,-18 0,1 0,0 0,-1 0,1 0,17 0,-17 0,0 0,17 0</inkml:trace>
  <inkml:trace contextRef="#ctx0" brushRef="#br0" timeOffset="486303.9592">12402 8693 69,'0'0'85,"0"0"2,0 0 2,0 0 0,0 0 9,-13-5 7,13 5 12,0 0 6,0 0 5,0 0 3,0 0 6,0 0 0,0 0-3,0 0-3,0 0-7,0 0-6,0 0-8,0 0-6,0 0-6,0 0-2,0 0-5,0 0 3,0 0 0,0 0 1,0 0 7,0 0 5,0 0 18,0 0-6,0 0 0,0 0 2,0 0 1,0 0-11,0 0-6,0 0-7,0 0-8,0 0-10,0 0-10,0 0-8,0 0-8,0 0-5,0 0-3,7 12-3,-7-12 0,0 6-3,0-6 3,2 7-4,-2-1 1,0 0 4,0 1 0,0 1-3,0 1 1,0 1-4,-2-1 1,0 3-3,-1-3-3,1 3 0,-2 1 0,0-2-2,0 2 3,0-1 2,-1 1-1,1-2 2,-1-3-4,3 3-3,-2-3 0,4 1-5,-2-4 0,0 4-2,2-5-2,0-4-1,2 10 0,-2-6-4,0-4-3,2 5 1,-2-5-1,2 4-2,-2-4-7,0 0-6,2 4-13,-2-4-18,0 0-18,0 0-23,0 0-31,0 0-24,0 0-24,5-13-29,-5 7-38,0 1-40,2 2-41,-2-1-46,0-2-841,0-2 403,0 2 267</inkml:trace>
  <inkml:trace contextRef="#ctx0" brushRef="#br0" timeOffset="487067.3118">12252 8681 217,'0'0'263,"0"0"-4,0 0-14,0 0-18,0 0-20,0 0-16,0 0-20,25-5-16,-18 5-14,3 0-16,-10 0-11,19 0-14,-7 0-6,0-1-10,0 1-11,-2 0-4,2 0-4,-2 0-9,-10 0-4,19-1-3,-12 1-8,3 0-5,-10 0 1,19 0-11,-9 0-8,1-3-4,-2 3-5,-9 0 0,16-2-1,-9 2-3,-7 0 3,15 0-2,-11-1 1,-4 1-1,0 0 0,13 0 0,-13 0 3,0 0-2,0 0 7,0 0 0,0 0-1,0 0 1,0 0 4,0 0 0,0 0 3,0 0 6,-26 7 3,20-6 7,6-1 5,-17 3 23,9 0-3,-4-3 0,0 3 4,0-1-3,-1-2 2,-2 1 1,0-1-5,1 3-7,0-3 2,0 2-8,-1-2-4,2 0-2,3 0-2,-1 1-3,3-1-2,-4 0-10,4 2 0,8-2-3,-14 0-11,14 0-11,-10 0-24,10 0-9,-8 3-29,8-3-26,0 0-30,-6 0-47,6 0-51,0 0-66,0 0-883,0 0 396,0 0 262</inkml:trace>
  <inkml:trace contextRef="#ctx0" brushRef="#br0" timeOffset="493477.7681">10580 11340 8,'4'-3'386,"-2"-2"-14,0 1-28,-2 4-5,6-3-19,-6 3-28,0 0-28,0 0-22,2 15-28,-2-5-18,-2-1-22,0 3-17,0 1-27,0 0-36,-2 2-29,2 1-36,-2-3-40,0-1-38,1-3-43,1-1-47,0 1-49,2-1-49,-4-2-753,4-5 337,0-1 222</inkml:trace>
  <inkml:trace contextRef="#ctx0" brushRef="#br0" timeOffset="493830.4099">10565 11293 148,'4'-4'308,"1"2"-7,3-3-21,0 5-23,2-1-22,2 2-26,2-1-20,1 5-17,2-1-21,-2 1-15,-1 0-10,2 6-7,-6-2-1,0 4 7,-6 0 12,-1-1 17,-6 4 13,-3-1 8,-4 2 7,-5 0 2,-3-2-5,-2 0-9,-6 3-15,-1-3-15,0-1-13,-6 3-15,9-9-15,-2 5-25,3-5-42,-1 1-47,6-1-41,0-3-47,6 1-44,-1-5-61,4 1-62,5-2-61,4 0-963,0 0 440,0 0 291</inkml:trace>
  <inkml:trace contextRef="#ctx0" brushRef="#br0" timeOffset="494282.1404">11034 11334 316,'2'-8'348,"-2"8"9,3-4 0,-3 4-7,0 0-6,0 0-4,0 0-5,-21 17-10,8-9-12,0 4-11,-1 4-11,-3 1-24,0 0-28,4 0-19,1 2-27,2 0-16,4-4-27,2 2-48,4-4-60,2-1-78,2 1-90,6-3-85,-2-3-89,6-2-84,-1-3-1082,0-1 498,2 2 329</inkml:trace>
  <inkml:trace contextRef="#ctx0" brushRef="#br0" timeOffset="495354.023">11069 11368 298,'0'0'301,"0"0"7,0 0-3,0 0 0,0 0-16,-7 21-17,5-13-16,-2 2-17,0 1-13,0 3-21,-3-1-23,2 0-15,-1 2-13,2-1-21,-2 0-13,2 0-10,2-3-18,-2 2-30,4-5-27,0 3-25,2-4-39,0 0-41,2-1-47,0-1-49,4-4-48,3 1-49,-2-4-829,1 1 371,1-1 246</inkml:trace>
  <inkml:trace contextRef="#ctx0" brushRef="#br0" timeOffset="495770.7144">11287 11315 61,'4'-6'314,"-2"3"-2,0-2-6,-2 5-4,6-3 5,-6 3-12,0 0-9,0 0-10,0 16-1,-4-9-11,0 3-13,0 2-10,-5-2-14,3 6-14,-3-1-17,1 0-14,-1 0-19,3 1-17,0-3-15,-2 1-13,4-1-13,-4-2-10,3-1-13,5-1-30,-1-1-32,2-1-42,4-1-41,3-1-46,0 0-39,0-2-32,-2 2-32,3-4-36,-1 2-30,1-3-26,-1 0-35,-3 0-789,3-3 383,-4 2 254</inkml:trace>
  <inkml:trace contextRef="#ctx0" brushRef="#br0" timeOffset="495920.8078">11278 11439 77,'0'0'258,"4"-9"-11,-1 7-16,1-4-20,2 2-17,0-2-32,3 3-39,0-1-51,-1 0-66,2 4-63,1-4-74,2 0-343,-4 3 161,3 1 106</inkml:trace>
  <inkml:trace contextRef="#ctx0" brushRef="#br0" timeOffset="496223.5786">11469 11436 287,'-7'1'305,"1"3"-3,0 2-5,-3-2-14,2 2-10,1-1-23,0 1-26,-2-1-24,2 3-21,1-2-30,1 0-33,1 1-40,3-1-34,0-3-32,3 3-30,-1-3-18,2 0 5,-4-3 8,9 1 14,-3-1 24,-6 0 20,0 0 22,19-3 16,-12-1 18,-1 3 23,0-1 8,0-2 10,3 2 1,-3-3-1,-6 5-10,13-1-11,-4-1-9,-9 2-11,12-2-12,-12 2-8,14 2-12,-6 0-20,-2-1-31,0 4-42,2-2-38,-1 2-56,-1-1-66,3 0-79,-1 0-985,3 1 429,-1 3 282</inkml:trace>
  <inkml:trace contextRef="#ctx0" brushRef="#br0" timeOffset="496972.8743">11977 11340 208,'-20'10'345,"14"-7"5,0 6 7,-2-2-4,-4 5-11,0-1-19,-3 4-19,0 0-23,1 0-25,-1 2-27,0-1-24,4 1-18,1-3-28,4 0-39,-1-1-49,5-2-57,2-3-47,2 1-64,5-1-62,-1-4-65,4-1-45,1-3-861,2-2 384,-1 1 254</inkml:trace>
  <inkml:trace contextRef="#ctx0" brushRef="#br0" timeOffset="497199.7971">11989 11522 604,'9'-1'131,"-5"-1"55,0-2 21,-4 4 13,4-3 3,-4 3 5,0 0 7,0 0-9,0 0-13,0 0-16,0 0-14,-12 10-20,8-4-14,-1 0-18,1-1-15,2 2-9,0-2-15,0 2-16,0-1-14,2-6-12,2 8-16,-2-8-8,4 6-10,-4-6-2,6 3-6,-6-3-4,0 0-4,15-9 0,-9 5 3,3-2-6,-2-3-1,-1 3-17,2 2-10,-4-5-18,2 1-26,1 1-29,-2 2-39,-1-1-48,0 1-39,0 0-47,0 3-667,0-1 321,1 1 211</inkml:trace>
  <inkml:trace contextRef="#ctx0" brushRef="#br0" timeOffset="497410.4766">12123 11496 479,'6'2'144,"-6"-2"29,6 2 15,-6-2 17,0 0 7,10 0 1,-10 0-5,0 0-15,12-4-19,-12 4-15,8-3-8,-2 1-19,1-2-15,-7 4-9,10-4-18,-3 2-3,1 0-9,-1 1-8,-7 1 5,10 0 2,-10 0-2,10 3-1,-6-1 4,-1 4-8,0-2-3,-1 1-7,0 0-11,0 1-6,0 3-19,-2-5-25,2 5-28,-2-3-41,0 0-57,2-3-57,-2 1-69,0-4-839,2 3 372,-2-3 245</inkml:trace>
  <inkml:trace contextRef="#ctx0" brushRef="#br0" timeOffset="497599.9893">12410 11362 116,'2'-5'309,"1"-1"-4,-3 6 10,0 0 6,0 0-6,0 0-17,0 0-17,-3 21-16,1-11-23,-4 4-26,2-1-18,0 2-23,-5 0-26,3 0-47,-2 3-49,1-3-62,-2-1-75,3 3-78,0-7-88,0 2-823,2-2 365,-3-2 240</inkml:trace>
  <inkml:trace contextRef="#ctx0" brushRef="#br0" timeOffset="497872.0806">12353 11503 127,'6'-5'315,"1"0"-9,0-1-5,-1 0-1,4 3 2,-3 0-21,3 0-23,-1 3-27,0-2-23,-1 2-23,2 2-18,-2 1-29,1 3-25,0-2-31,-1 2-27,1-1-16,-5 0-13,2 2-7,-4-1-7,0-2-2,0-1 3,-2-2 1,0-1 1,0 0 3,0 0 2,3 6 3,-3-6 13,0 0 4,0 0 1,0 0-2,0 0-2,0 0-6,4-16-8,-2 12-9,2-1-17,1 2-36,-1-3-52,0 1-66,4-1-76,-2 1-97,2-1-686,0 2 346,0 0 228</inkml:trace>
  <inkml:trace contextRef="#ctx0" brushRef="#br0" timeOffset="498104.8347">12648 11501 161,'0'0'281,"2"8"-8,-2-3-6,0-5 1,2 5-14,-2-5-15,2 6-4,-2-6-27,0 8-25,2-4-13,-2-4-26,2 6-19,-2-6-27,2 4-10,-2-4-12,4 6-8,0-3-9,-4-3-2,7 3-4,-2 0-6,-5-3 5,0 0-1,10 0-5,-10 0-1,8-4-8,-8 4 3,9-7-11,-5 3-4,0 1-17,0-4-31,1-2-31,-1 2-42,1-2-48,1 0-45,-2 0-45,0 0-59,-2-3-610,4 3 307,-2-2 203</inkml:trace>
  <inkml:trace contextRef="#ctx0" brushRef="#br0" timeOffset="498258.4325">12796 11359 794,'4'-12'132,"-1"2"44,2 1 31,-3 3 28,3 5 32,-5 1 27,6-2 18,-6 2 4,0 0-3,5 12 1,-5-4 3,-5 3-2,3 3-18,0 3-33,-2-1-19,-3 4-30,3-1-19,2-1-19,-2 1-43,-3-1-57,3-3-72,0 1-97,0-1-92,2-2-128,0-4-160,4 0-1073,2-2 526,4-1 346</inkml:trace>
  <inkml:trace contextRef="#ctx0" brushRef="#br0" timeOffset="499629.2325">13075 11356 162,'5'-5'296,"-1"1"-5,-4 4-2,6-3-3,-6 3 1,0 0 2,0 12 1,-4-4-6,-2 0-7,-6 6-5,4-1-10,-4 6-10,-1 0-4,0 1-17,3-2-15,-1 1-15,1 1-18,3-6-3,1 4-31,1-5-14,3 0-13,2-2-13,2-2-42,0-2-53,5-3-65,2 0-58,1-2-48,3 0-56,-1-4-50,2 2-57,0-2-38,-2 0-976,6-2 454,-7 2 299</inkml:trace>
  <inkml:trace contextRef="#ctx0" brushRef="#br0" timeOffset="500032.7126">13206 11546 693,'7'-3'73,"-1"0"36,-2 0 26,1-1 26,-5 4 19,1-5 13,-1 5 9,0 0 7,0 0-5,0 0 1,0 0-3,-23 9 3,15-3-3,-1-2-10,1 5-16,-2-3-20,0 1-14,2 0-13,2 1-19,0-2-26,2 1-38,2-1-33,2 0-33,0-6-29,6 6-19,-2-4-20,-4-2-19,19 0-12,-8-2 3,-1-1 10,1 0 14,2-1 16,-1-2 12,-1 3 17,1-1 12,-3 1 12,2-2 8,-1 2 7,0-2 3,-1 1 5,-2 1 0,1 2 0,-2-2 2,1 2 0,-1-4 0,-6 5 1,9-1 3,-1-1 0,-1-1 5,-7 3 8,10-2 8,-10 2 7,10 2 10,-10-2 8,11-2 4,-11 2 5,13 0 4,-5 0 0,-8 0-6,15 2 2,-9-2-8,3 3-5,-2-1-4,1-1-6,-2 2-5,0-1-7,0 2-11,1-3-21,0 2-24,-1 0-28,-6-3-36,8 6-46,-4-3-47,1 2-50,-5-5-65,6 3-637,0 1 319,-1-3 211</inkml:trace>
  <inkml:trace contextRef="#ctx0" brushRef="#br0" timeOffset="500340.0585">13628 11564 173,'4'-11'264,"-2"5"14,-2-1 10,0 0 12,-2 0 4,-1 2-5,2 2-23,1 3-19,-9-3-25,9 3-13,0 0-16,-10 11-20,8-3-16,-3 4-16,3-2-17,2 3-16,0 2-8,0 2-9,2 2-7,-2-2-15,2 3-5,1 1-10,1-5-7,-4 4-3,2-3-5,-2-2-7,0-2 14,-2 0 8,-2-2 10,-3-3 11,1-3 12,-3-2 9,1-1 10,8-2 4,-14-5-11,2-1-1,4 0-6,0-2-8,-1 1-1,3-3 2,1 2-11,3 1-16,2-3-6,2 2-22,4 3-20,3-1-41,6 0-51,3 1-62,4 1-61,4 2-55,3-2-71,1 1-93,2 3-1204,-2-2 551,3 0 362</inkml:trace>
  <inkml:trace contextRef="#ctx0" brushRef="#br0" timeOffset="500737.3781">14028 11558 79,'2'-5'402,"-2"5"-27,4-3-39,-4 3-33,4-4-70,-4 1-122,4-3-174,-4 6-541,4-9 205,1 3 136</inkml:trace>
  <inkml:trace contextRef="#ctx0" brushRef="#br0" timeOffset="559858.0858">13500 4880 86,'0'0'307,"0"0"-4,0 0-8,0 0-5,11 12-15,-9-6-5,-2 1-22,0 2-22,2 1-24,-2 1-25,0 2-19,0 0-11,-2 2-23,4-2-35,-2 1-42,-2-1-46,2-1-50,0-4-57,2 2-51,-2 0-44,0-3-728,0-1 315,0-2 209</inkml:trace>
  <inkml:trace contextRef="#ctx0" brushRef="#br0" timeOffset="560204.9534">13598 4846 153,'0'0'230,"15"4"-4,-7-2-10,0 2-14,1-1-16,-1 3-16,0 0-17,2 3-14,0-1-13,-4 2-14,3 3-11,-2-4-7,-1 3-4,-4-1 4,0-1 8,-2 1 9,-2 1 7,0-3 3,-7 3 17,0 0-1,1-1-6,-4 0-8,-4-1-6,4-1-9,-5-2-17,2 1-5,0 0-9,1-3-16,-2 3-23,4-2-31,2-2-28,-1-1-37,0 1-44,3 0-48,1-2-57,2 2-41,0-4-797,5 0 355,0 0 235</inkml:trace>
  <inkml:trace contextRef="#ctx0" brushRef="#br0" timeOffset="560547.8976">13862 4907 41,'2'-6'293,"-2"6"-15,0 0-8,0 0-15,0 0-17,0 0-22,4 13-18,-7-7-22,3 4-17,-1-1-11,-1 5-32,-2-1-34,2 0-44,-2 3-51,0-2-49,0-1-58,-1 0-51,-1 0-558,4-5 248,-2 1 164</inkml:trace>
  <inkml:trace contextRef="#ctx0" brushRef="#br0" timeOffset="560847.7206">13907 4865 168,'4'-6'238,"1"1"-11,-3-1-14,4 2-18,-2 2-11,-4 2-10,11-1-6,-11 1-13,12 1-6,-6 1-11,2 2-12,-2 2-11,-2-1-3,0 3-6,2 0-1,-2-1 2,1 4 5,-5-1 6,0 1-18,0 3 0,-5-1 10,-1 0 6,-2 0-3,2 1-3,-3 0-9,0-3-8,-1 0-8,2 1-12,-4-3-9,4 1-20,-2-2-30,3-1-29,-1-1-36,2-2-30,-2-2-36,-1 0-40,4-2-39,5 0-38,-8 0-36,8 0-721,0 0 337,0 0 223</inkml:trace>
  <inkml:trace contextRef="#ctx0" brushRef="#br0" timeOffset="561291.1014">14222 4869 37,'3'-6'293,"-3"6"-10,0 0-6,0 0-4,0 0-14,0 0-2,0 0-1,0 0-10,-5 21-14,3-12-4,-2 1-10,-3 0-10,3 3-6,-2 2-14,0 0-14,-1-1-6,0 1-5,3-2-6,0 0-12,0-1-8,0 0-4,4-3-5,0-1-9,4 1-10,0-3-10,8 0-9,0-1-9,5-1-9,4-2-13,0-2-20,1 2-22,0-6-31,-2 2-37,1-1-52,-3 1-45,0-4-81,-4 2-87,-2-2-86,0 3-987,-6-3 472,0 2 312</inkml:trace>
  <inkml:trace contextRef="#ctx0" brushRef="#br0" timeOffset="563498.5866">13585 5392 81,'0'0'317,"0"0"-5,0 0 2,0 0-7,0 0-9,-6 18-20,4-8-20,2-1-28,-2 4-21,0-1-22,2 3-21,-2 2-17,0-1-31,0 0-46,2 0-51,-2-1-63,-4-3-64,6 2-76,-2-4-85,2-3-658,-2-1 314,-2-1 208</inkml:trace>
  <inkml:trace contextRef="#ctx0" brushRef="#br0" timeOffset="563772.6352">13589 5410 207,'7'-7'269,"-1"1"3,3 1-9,-1 2-12,2 0-13,1 3-12,0 0-19,2 5-12,-3-1-14,3-1-16,-2 5-12,-1 0 2,1 0-19,-3 1-2,0 1-6,-3-1 0,-3 1-2,0 1 7,-4 0-4,-5 1-8,-1-1 1,-2 2-13,-5 1-10,-3-1-11,2 1-10,-1-3-7,0 0-7,0 0-20,0 0-22,2-4-38,5 3-34,-2-2-40,2-5-41,2 1-52,2-3-56,2 2-53,4-3-903,0 0 406,0 0 269</inkml:trace>
  <inkml:trace contextRef="#ctx0" brushRef="#br0" timeOffset="564381.1916">13860 5561 4,'0'0'266,"0"0"-4,0 0-12,0 0-12,0 0-12,0 0-20,-14 11-9,14-11-11,0 0 2,0 0-22,0 0-11,0 0-17,0 0-12,0 0-14,18-15-9,-10 9-9,-2-2-6,2 1-9,0-3 2,1 2 11,-1-1-1,1-1-3,-1 3-14,1-3 6,-1 3-7,-2 1 0,0 0-7,2 0-12,-4 1-6,0 3-4,2 0-9,-6 2-1,0 0-3,0 0-3,10 8-5,-8-3-8,1 3-6,-3-2-8,2 0-10,-2-1-2,2 1 7,-1 0-18,-1-2 9,0-4 0,6 5-4,-6-5 3,10 2 9,-10-2-11,0 0 1,21-7 3,-13 1 5,4 2 9,-4-2 9,4-2 3,-1 3 2,2-3 10,-3 3 12,1-3 7,-1 3 9,-1 0 0,-3-1-6,3 4-2,-3-1-6,0 1-4,-6 2-4,0 0 0,10 5-1,-6-1-3,-4 2-3,2 2-4,-4 1-3,2-1-13,-4 1-34,2 3-30,0-3-32,2 1-40,-2-1-53,0 1-63,2 0-49,-2-1-912,4-2 411,0-1 271</inkml:trace>
  <inkml:trace contextRef="#ctx0" brushRef="#br0" timeOffset="564826.2304">14460 5410 159,'2'-6'299,"-2"6"-7,0 0-10,0 0-13,0 0-7,0 0-5,0 0-5,0 0-4,-4 24-4,-1-17-3,1 5-8,-3-3-3,1 4-4,-2-1-10,-1 1-4,3 0-8,-2-2-12,-1 3-12,2-3-10,1 0-19,2-1-15,0-2-14,0-1-11,4 0-10,2 2-15,2-6-34,4 2-43,0-4-44,6 1-46,0 1-47,5-2-63,-1-1-85,4-1-97,0-2-1107,3 3 503,-1 0 332</inkml:trace>
  <inkml:trace contextRef="#ctx0" brushRef="#br0" timeOffset="566029.7022">13573 5997 210,'0'0'324,"0"0"-5,0 0-16,8 13-11,-8-6-19,2 1-23,-2 1-29,0 1-21,-2 0-17,2-1-24,0 3-31,-2-1-43,0 0-53,0-3-55,0 2-58,0-3-66,0 1-76,-2-4-629,2 0 289,-4-3 192</inkml:trace>
  <inkml:trace contextRef="#ctx0" brushRef="#br0" timeOffset="566282.4454">13585 5976 70,'4'-9'293,"3"6"-3,1-2-5,1 0-6,1 4-14,1-1-21,-1 2-19,4 0-18,-2 2-4,-2 2-23,3 3-10,-2-1-12,-1 2-13,-1 0-12,-5 3-5,0-2-3,-3 2-3,-2 1 2,-3 1-10,-4 1-11,-3-1-5,-4 0-11,-2 2-4,-1-1-13,0-1-4,1-3-6,3-1-23,-1-1-33,0 0-43,5-3-43,-2 1-45,2-4-54,2-1-63,2 2-50,-1-3-863,7 0 394,0 0 259</inkml:trace>
  <inkml:trace contextRef="#ctx0" brushRef="#br0" timeOffset="566902.5801">13975 5981 313,'0'0'337,"-20"8"-5,14-2-16,0 2-18,-4-1-19,1 3-19,1 1-19,-1 0-21,0 1-21,1 0-27,2-1-15,0 0-19,4-2-12,0 3-14,2-4-17,2 1-13,4-3-17,0 0-9,2-1-20,1-1-6,2 0-1,1-6-6,1 2-4,-3-2 5,4-2-5,-2-1 1,0-1 1,1-4 5,0 1 8,0-1 8,-3-1 6,1-3-1,-2 2 1,-3 0-3,0-3-5,0 1-2,-4 5-2,2-3-3,-4 3-9,0-1-2,-2 3-5,0-1-1,-4 2-3,-2 2 0,0 1-3,-2 0-1,2 3-2,-2 0-1,-1 3-2,1-1 0,-1 3 2,2-2 6,1 6 1,0-4 10,2 3 3,-2 1 2,2 2 4,4-3 2,0 3-3,4 0-1,0 0-3,4 0-2,4 3-3,-2-3-4,2-1-5,3-1-8,0 1-17,1-3-21,-1-1-28,5 2-36,-4-2-28,0-3-32,2 1-42,-4-2-41,1 0-42,0-2-37,-2 0-845,1 0 396,-4-2 261</inkml:trace>
  <inkml:trace contextRef="#ctx0" brushRef="#br0" timeOffset="567317.8826">14369 5966 252,'0'0'321,"0"0"0,6-2 0,-6 2 4,0 0-13,0 0-15,-6 22-11,2-11-10,-3 1-13,0-1-13,1 3-14,0 0-11,0-1-19,-1 3-20,3-3-22,-1 0-15,2 1-15,-2-5-23,3 1-29,2-4-42,4 1-58,2-1-76,5-4-82,4 0-105,4-4-99,2 0-915,9 0 440,2 0 291</inkml:trace>
  <inkml:trace contextRef="#ctx0" brushRef="#br0" timeOffset="568147.3689">13537 6497 92,'4'-3'335,"-4"3"-5,0 0-6,0 0 6,6 13-24,-6-3-21,2 1-22,-4 4-27,2 1-22,0 3-25,-2 0-18,2 1-20,-2 2-33,0-1-38,2-2-45,-2-1-58,2 0-64,-2-3-54,2-3-84,0-3-790,-2-1 345,4-4 228</inkml:trace>
  <inkml:trace contextRef="#ctx0" brushRef="#br0" timeOffset="568426.5464">13557 6500 173,'6'-8'283,"0"2"3,2 1-4,2 1-12,3 2-14,0 0-2,0 2-17,3 2-32,0 2-6,0-1-16,-1 5-10,-2-1-11,-1 1-6,-3 2-9,-1 1-2,-7 1 5,2-1-2,-6-1-3,0 3-10,-7 0-9,-1 0-12,-6 0-9,0 1-11,-3 0-10,0-3-9,-1 0-17,2 0-33,-2-2-38,3-2-47,6 1-41,-3-2-39,5-3-49,1-1-56,3 2-48,1-4-61,5 0-760,0 0 379,0 0 250</inkml:trace>
  <inkml:trace contextRef="#ctx0" brushRef="#br0" timeOffset="568945.7556">14108 6542 278,'0'-4'414,"0"4"-2,0 0-12,0 0-17,0 0-20,-14 0-16,14 0-15,-16 11-21,8-1-21,-2-1-26,-1 2-24,2 2-21,1 1-24,-1 2-23,3-3-22,2 2-25,2-2-42,2-3-49,4 1-66,6-1-74,5-1-64,1-3-65,2-2-66,6 0-57,-6-6-938,4 2 441,-3-4 290</inkml:trace>
  <inkml:trace contextRef="#ctx0" brushRef="#br0" timeOffset="569278.8158">14480 6488 171,'2'-4'308,"3"2"-8,-5 2-4,0 0-3,0 0 8,0 0-13,3 14-9,-9-7-4,4 3-8,-4 1-6,0 3-13,0-1-16,0 4-11,-3-1-3,2-2-17,1 2-16,0-2-3,-1 0-7,3-2-7,-2 1-8,2-5-16,2 1-10,-2-1-13,0 0-9,4-3-17,0-1-27,4 0-49,0-2-72,-4-2-90,14-2-76,1-2-115,5-2-98,4 0-1112,4 3 525,4-3 346</inkml:trace>
  <inkml:trace contextRef="#ctx0" brushRef="#br0" timeOffset="570082.539">13644 7216 295,'4'6'356,"-4"-6"5,3 9-11,-3-2-24,-3 2-31,1 2-27,0 0-28,-2 5-26,0-2-26,0 0-43,0 1-51,-1 0-63,1-1-77,0-3-90,-2-1-91,1-3-710,-1 0 319,-1-4 210</inkml:trace>
  <inkml:trace contextRef="#ctx0" brushRef="#br0" timeOffset="570261.7201">13492 7197 290,'0'-6'338,"0"6"-1,6-7-5,1 5-22,1-1-32,3 2-25,4-1-19,-1 2-27,6 0-37,1-2-39,0 2-57,2 0-59,3 0-65,-3 0-67,2 0-74,-2 0-697,-1-2 302,-4 2 199</inkml:trace>
  <inkml:trace contextRef="#ctx0" brushRef="#br0" timeOffset="570626.8258">14110 7200 161,'0'0'392,"0"0"11,0 0-18,0 0-17,-19 0-24,10 6-19,1-2-17,-2 3-24,-3 1-22,2 2-24,1-1-20,-1 3-19,-1-2-21,3 1-18,2-2-14,1 5-17,4-7-11,2 3-22,4-3-36,3 1-46,1-2-52,7 1-48,4-1-49,3-2-59,2-1-65,6 0-60,0-1-959,-1-2 435,3 0 286</inkml:trace>
  <inkml:trace contextRef="#ctx0" brushRef="#br0" timeOffset="571065.0496">14523 7231 247,'0'-6'313,"0"6"-2,0 0-8,0 0-7,0 0-6,0 0-9,0 0-3,-7 19-9,5-10-4,0-4-3,-2 3-2,-2 1-8,0 1-11,0 1-5,-4 0-16,2-1-15,0 1-7,-3 1-17,0-3-21,1 0-11,1 3-18,1-4-17,2 2-6,2-3-12,2 1-8,4-3-25,2 3-26,4-5-37,5 3-46,2-2-54,2-2-56,5 2-51,2-4-84,8 1-103,-3-2-1191,1 1 539,2-3 356</inkml:trace>
  <inkml:trace contextRef="#ctx0" brushRef="#br0" timeOffset="578690.0725">13240 4820 77,'4'-9'302,"-2"7"2,-2 2 0,0-6-12,0 6-23,0 0-24,-6-5-16,6 5-9,-19 3-12,4 0-9,-4 2-15,1 2-19,-6 0-14,3 2-18,-5 1-11,3 2-7,0-1-22,1 1-3,-1-1-10,5 0-6,-2 3-8,4-1-7,-1 0-5,4-4-5,2 3-2,1-2-10,-1-1-2,4 1-5,1-2-3,4 1 1,0-1-2,2 0-2,0-1-2,2 0-3,2 1-2,3 0-1,-1 1-1,3 1-4,-1 1 0,3-1-1,-3 1-1,2 3 1,2-3-4,-4 0 0,2 3 0,-1-3-4,-3 3 3,1 0 5,-3 3-5,-2-1 1,-2 6 1,-2-2 2,-2 5 3,-5 3 1,-2 3-4,-3 3 0,-7 3 1,-1-2-2,1 0-1,-2 1 2,-3-3-3,6 3-1,-4-4 0,-1-1 0,3-5 0,2 1 0,-4-2-1,5 0-4,-3-3 6,4-1-3,-2-2 2,6-3 0,-1-3-2,0 0 0,4-2 1,-1-1 3,4-1 0,0-1-4,0-2 2,0 0-4,2-1-1,0 1-5,1-4-7,1 2-3,0 0-8,4-4-1,-5 4 0,5-4-5,0 0 14,0 0-12,0 0 7,13 3-2,-13-3 6,15 0 5,-7 2-5,2-2 8,-2 2 0,-2 0 1,2 1-1,1 2 8,-3-1-2,1 0 6,-3 2-3,0 2 3,0 2-1,0-1-1,-1 1 7,-3 3-1,2 3 6,-2 1-1,-2 2 1,-1-2-5,1 4 4,-2 2 0,-2 1 4,-1 1 10,1 0 1,-3 0-2,2 1-1,0-1-1,-1 0 2,-2 0 5,2-1-4,-2 1 2,1 0-2,1 0 5,-1 0-1,1 1-4,1-1 1,1 0 0,0-1-2,0 0 2,-1-4-5,2 4 1,1-5-1,2 0-1,0-3 3,2 2-2,0-1 0,2-2-3,2 0 3,3 1-2,2 0 5,1 3 14,3-1 2,2 1-5,0 0 2,-1-1-4,4-2 1,-4-1-3,1-1 0,0-1-5,-3-1-1,-1-3 0,-1 1-7,4-3-15,-4 1-28,0-5-33,1 2-45,0-3-47,1 3-32,-3-4-39,1 2-49,0-3-52,0 0-61,-2 0-968,0-3 459,-4 2 303</inkml:trace>
  <inkml:trace contextRef="#ctx0" brushRef="#br0" timeOffset="579850.8789">11216 4995 327,'2'-6'370,"-2"2"-12,0 4-31,0 0-19,-8-6-27,8 6-21,-16 2-25,5 2-27,-4 2-19,-2 1-18,3 1-19,-2 2-11,2-1-20,1 1-13,0 1-9,3-1-10,1 1-11,1-1-7,4-1-6,0 1-4,4-1-7,2 0-7,4 3-2,2 0-7,1-2 1,1 2-7,1 0-5,-2 1-2,-1-1-7,0 0 2,-2-1 2,-2 0 4,1 0 6,-5 1 6,0-1 4,-5 1-3,-1-1-1,-4 0-7,0 1-3,-4-3-1,0 1-10,-3-2-28,0-1-38,2 1-41,1-2-54,-2-5-59,6 0-73,-1 2-56,1-3-892,6-3 416,4 3 275</inkml:trace>
  <inkml:trace contextRef="#ctx0" brushRef="#br0" timeOffset="580269.8697">11337 5178 212,'4'-2'303,"-4"2"-11,0 0 6,0 0 10,0 0-20,0 0-20,-8 19-22,4-10-22,0-2-23,-2 4-22,-1 2-17,2-4-18,3 3-16,0-3-27,2 1-17,-2-1-26,4 0-14,2-3-15,1-2-22,4-2-19,-1-2-7,2-3-6,3-3 2,-2-2 1,1-3 1,1-1 1,0-5 5,0-3 4,-3-2 1,0 1 3,0 0 3,-2-2 4,-2 2 1,-2 3 2,-2-2 0,0 5 5,1 0 5,-1 1-2,-4 4 5,2-1 14,-5 4 3,1 0 15,-2 5 9,0-1 17,6 3 9,-20 8 17,8 0 9,1 3 12,0 0 0,3 5 8,0 3 1,3-2-3,2 4-6,3-2-9,5 0-9,4 1-8,1 2-7,8-2-11,-2-4-7,6 0-8,-1-1-12,0-4-20,0 0-32,1-3-40,-6-2-41,3 0-48,-2-2-48,-2-4-53,-1 0-67,2 1-43,-4-2-36,1-2-889,2-3 431,-5 3 284</inkml:trace>
  <inkml:trace contextRef="#ctx0" brushRef="#br0" timeOffset="580519.2277">11860 4985 51,'0'-7'336,"2"2"-13,-2-1 2,0 6-21,0 0-3,0 0-3,0 0-3,0 0 3,0 0-1,-8 19-5,0-7-11,1 1-2,-4 7-13,1-1-9,-3 2-10,0 0-14,1 1-20,1 2-25,1-3-18,1-1-12,-1-1-20,5 0-20,3-2-32,0-3-36,4-3-59,4-1-83,5-2-90,4-3-130,6-3-130,7 2-1179,0-2 551,-1 1 364</inkml:trace>
  <inkml:trace contextRef="#ctx0" brushRef="#br0" timeOffset="581631.1398">10899 5792 339,'-6'6'356,"2"2"-1,-3 0-14,1 3-23,0 0-30,-3 3-28,3-1-25,-1 1-21,1 1-25,0 0-39,2 0-30,0-1-52,-4 1-62,2-3-76,2-3-74,0-2-89,0-1-717,-2-2 323,2-4 213</inkml:trace>
  <inkml:trace contextRef="#ctx0" brushRef="#br0" timeOffset="582069.2434">10776 5767 47,'5'-4'318,"-3"-2"-15,2 0 0,3 4-9,-1 0-25,0 0-23,2 0-29,-8 2-18,18 2-30,-6 0-49,1 0-47,-3 0-60,1 0-57,2-1-50,-1 4-35,4 0-18,-6 3-5,0-2 0,-1 0 21,-1 1 39,-1-1 42,-1 1 56,-2 0 41,1-1 37,-1 2 32,0-2 24,-2 2 19,2-3 11,0 4 13,-2-5-4,1 2-5,-1 0-8,0 0-15,1 0-13,-3-1-13,4 1-15,-2 1-13,0-1-22,0 0-23,2 0-13,0-3-4,2 1-10,1-2-3,2 2 0,-1-2 3,0 0-9,1-2-1,-9 0 4,14 0 2,-5-2 1,2 0 0,-3 0 1,0 0 0,1 0-4,0 2 1,-9 0-10,12-4 5,-6 4 1,-6 0-8,0 0 7,13 4 2,-13 0 6,0-4-4,-2 11-5,0-1 3,-4 0-5,-1 1-5,-1 0-3,0 5-22,-1-3-50,0 0-29,-1 0-60,0-1-63,1 1-71,2-3-881,-1-3 398,4 1 264</inkml:trace>
  <inkml:trace contextRef="#ctx0" brushRef="#br0" timeOffset="582350.7131">11329 5911 131,'0'0'348,"0"0"-1,0 0-5,6 11-14,-6-3-22,0 0-25,-2 3-25,0 0-25,0 5-25,0-1-18,-2 0-22,0 1-30,0-2-44,-4 4-41,4-3-59,0-2-58,0 1-63,2-3-59,-2-3-67,0-2-685,1-1 320,-1-3 210</inkml:trace>
  <inkml:trace contextRef="#ctx0" brushRef="#br0" timeOffset="582549.4555">11343 5907 115,'14'-15'212,"-2"4"4,-3 3 10,1 2 0,-2 2-1,-1 1-10,0 3-10,1 0-4,-8 0-8,12 3-6,-8 1-13,1 0-7,0 3-5,-3-1-10,-2 4-16,0-2-17,-2-1-19,-3 2 2,-2-1-18,1 0-26,-4 1-30,-1-3-38,0 2-51,-1-2-48,0-3-57,3 1-63,0-2-767,0-1 339,5-1 223</inkml:trace>
  <inkml:trace contextRef="#ctx0" brushRef="#br0" timeOffset="582898.7081">11511 5966 163,'8'1'229,"-8"-1"-3,6 3-10,-6-3-11,0 0-17,8 2-18,-8-2-17,8 1-11,-8-1-14,0 0-12,10 0-12,-10 0-12,8-3-8,-8 3-8,11-4-8,-7-2-4,3 3 2,-3-1 10,0-2 12,1 1 13,-1-3 15,0 0 21,0 0 12,0 3 10,-2-3 6,0 0 7,-2 3-3,0-1-10,0 1-13,0 5-14,-4-8-10,-2 6-7,6 2-2,-17 2-8,7 2-1,-3 1-2,0 1-8,1 2-6,-2 1-6,4 1-7,-1 1-1,3-1-7,2-3-7,4 4-6,2-2-10,4-2-27,5 2-30,3-2-41,4-1-51,6 2-50,4-2-46,-5-2-60,2-3-64,0 4-48,-4-5-1017,3 0 472,-4 0 312</inkml:trace>
  <inkml:trace contextRef="#ctx0" brushRef="#br0" timeOffset="583263.0559">12017 5886 239,'-7'-4'329,"7"4"-2,-10-1 3,10 1-3,-15 1-10,5 1-14,1 0-19,-4 0-17,3 2-20,-2 0-18,2-1-15,0 1-18,2 2-15,1 0-16,1-1-18,2 3-14,1-2-12,3 2-10,3-1-15,1 3-16,0-3-15,5 3-21,1-1-13,0 1-5,0-2-7,-2-2-5,0 1-3,-2-1-5,1 0 0,-1 0 0,-4-1-3,3-2 3,-5 2-10,0-5-1,-9 6-13,-2-5-26,-1 5-34,-8-3-52,0 0-77,-2 0-110,-5-1-1070,-3 0 472,2-2 311</inkml:trace>
  <inkml:trace contextRef="#ctx0" brushRef="#br0" timeOffset="605703.111">14995 6522 134,'0'0'353,"0"0"-11,0 0-10,8-1-20,-8 1-13,0 0-14,0 0-24,9 9-23,-5-3-20,3 0-21,-5-1-17,4 3-24,0 1-17,1-1-22,-1 1-30,0 1-48,-1-3-51,3 1-50,-1 0-56,-1-3-52,-2 1-54,2-2-55,-2 2-682,0-5 327,1 2 216</inkml:trace>
  <inkml:trace contextRef="#ctx0" brushRef="#br0" timeOffset="606205.6839">15132 6492 11,'0'0'326,"0"0"-14,0 0-10,0 0-11,0 0 2,-18 8-19,12-3-6,-2 1-12,-2 1-12,-2 3-21,-1 0-23,-2-1-15,-2 4-23,-7 0-12,-1 3-21,-2 1-30,-2 2-60,1 0-78,-8 3-98,6-6-128,-3 2-865,3-3 384,0-2 254</inkml:trace>
  <inkml:trace contextRef="#ctx0" brushRef="#br0" timeOffset="607612.6324">15012 6459 297,'0'0'307,"0"0"-19,0 0-20,0 0-17,0 0-18,0 0-2,0 0-13,4 10-21,-2-2-15,1-1-29,1 3-9,2 1-13,2 2-25,3 1-47,-1 1-76,8 2-102,-4-2-142,6 3-647,-2-4 309,4 3 204</inkml:trace>
  <inkml:trace contextRef="#ctx0" brushRef="#br0" timeOffset="615822.7308">14993 7238 49,'0'0'313,"0"0"3,0 0-3,16 11-18,-11-7-23,-1 1-24,3 0-28,-1 1-20,0 2-18,3-3-17,1 5-27,1-2-20,0-1-41,-2-1-44,2 2-54,1-5-48,-2 5-52,0-2-51,-1-2-65,-3-1-552,3 3 268,-3-4 177</inkml:trace>
  <inkml:trace contextRef="#ctx0" brushRef="#br0" timeOffset="616136.1731">15165 7249 8,'0'0'293,"0"0"2,0 0-8,-13 9-14,6-1-10,3 0-29,-5-1-20,1 2-3,-4 1-18,-4 1-25,-2 2-16,-2 1-29,-1-3-67,-7-2-103,3 3-137,-6 0-680,-1-3 294,5-1 194</inkml:trace>
  <inkml:trace contextRef="#ctx0" brushRef="#br0" timeOffset="617802.2846">12260 8671 54,'-6'-3'224,"6"3"-6,0 0-15,0 0-12,0 0-19,0 0-15,14-6-12,-14 6-15,18 0-15,-10-2-13,3 2-15,1 0-31,2-3-40,-2 2-55,0 1-62,1-5-488,2 3 201,0-3 131</inkml:trace>
  <inkml:trace contextRef="#ctx0" brushRef="#br0" timeOffset="661517.0054">15383 6581 303,'0'0'308,"-5"-3"-4,5 3-2,0 0-8,0 0-10,0 0-18,0 0-7,17-5-15,-17 5-15,19-1-20,-6 1-20,4 0-17,4 0-19,4 0-14,-2-2-14,3 2-11,2 0-15,2-2-7,-8 2-8,2-2-8,-3 2-5,-2-2-8,-2 1-4,-3 1-11,0-3-18,-4 2-28,0-1-40,1 0-36,-3 2-58,-1-4-63,-2 4-79,-5 0-1020,6-4 440,-4 2 290</inkml:trace>
  <inkml:trace contextRef="#ctx0" brushRef="#br0" timeOffset="667700.8224">15765 6436 10,'0'0'295,"0"0"-10,-6-2-5,6 2-8,0 0-13,0 0-16,0 0-23,0 0-20,0 0-18,0 0-16,0 0-10,0 0-20,0 0-8,0 0-22,0 0 0,20 7-13,-20-7-5,12 1-14,-8 4-1,2-4-13,-2 1-6,-4-2-10,12 3-3,-6-2 2,-6-1 1,8 2-13,-2 1-3,-6-3 1,9 1-3,-5 0-8,-4-1 2,11 2 4,-7 1-9,-4-3-5,11 1 3,-11-1 2,0 0-2,10 2 0,-8 0-10,-2-2 7,0 0-2,8 2-1,-8-2-2,0 0 0,8 2 7,-8-2-7,0 0 5,0 0-2,6 2-3,-6-2-5,0 0 0,0 0 0,0 0 6,0 0-6,6 4 0,-6-4 5,0 0-2,0 0 1,0 0-12,0 0 11,0 0-4,0 0-2,4 1 5,-4-1-3,0 0 1,0 6 1,0-6-4,0 0 4,2 4 2,-2-4 2,0 0-5,0 8 9,0-8-4,0 5 10,0-5-4,-2 8 7,2-8 2,-2 8 7,0-3-3,-1-1 4,0 2 6,1 0 3,-2-3 7,0 3 6,0 0 10,0 0 2,0-1 1,0 0-2,0 1 2,-2 0-9,1 0-3,-1 0-5,2 0-7,-3 0-8,3-1-18,0-2-24,-1 2-33,1-2-39,2 1-52,-2-2-67,4-2-84,-4 5-104,4-5-876,-2 3 430,2-3 285</inkml:trace>
  <inkml:trace contextRef="#ctx0" brushRef="#br0" timeOffset="683712.8129">10755 9574 104,'4'-6'329,"1"3"-7,-3-5-7,2 2-4,-4-1-11,0 0-14,0-1-16,-4 0-24,-3 0-26,-1-1-20,-6 1-19,-6 2-20,-5 1-19,-7 1-23,-2 2-35,-4 2-42,-7-3-62,-1 3-72,-5-1-72,-3 0-123,9-8-757,9 4 355,4-1 234</inkml:trace>
  <inkml:trace contextRef="#ctx0" brushRef="#br0" timeOffset="686527.5739">10770 10084 207,'4'-3'227,"-4"3"-1,0 0 2,2-5-6,-2 5-10,0 0-5,0-5-10,0 5-6,0 0-9,-6-9-6,0 3-14,-3 3-14,-1-5-15,-5 2-6,-4 0-19,-7-3-10,-1 1-29,-9-1-30,-4-1-37,-11-3-58,-2 1-64,-2 5-70,0-2-761,-2 3 324,2 0 213</inkml:trace>
  <inkml:trace contextRef="#ctx0" brushRef="#br0" timeOffset="693082.7624">13518 6873 144,'0'0'243,"0"0"-15,0 0-12,0-6-13,0 6-13,0 0-15,0 0-12,8-1-12,-8 1-12,0 0-5,13 0-6,-13 0-5,12 1-3,-12-1-7,18 0-11,-8 0-3,0 0-6,3 0-11,0 0-6,4-1-6,-1 1-9,4-3-5,1 1-5,2 1-3,-3 1-4,5-1-3,-2 1 0,-2-3-3,5 3 10,-5-2-5,3 2-2,-5-1-8,3 1-2,0 0 5,-2 0-10,0 0-1,1 0-6,-2-3 0,2 3-3,-1 0-2,0 0-1,2 0-1,-1 0-4,0 0 6,2 0-4,1 0-4,1 0 2,0 0 1,0 0-5,4 0-2,2 0-2,0-2 5,-3 2-1,-2 0-3,-1 0-4,-1-1 10,-4 1-13,2 0 7,-4 0 3,0 0-9,-1 0 7,-3 0-8,-1-3 0,2 3 4,-5 0-2,3 0-5,-2 0 8,-3 0-2,3 0-1,-11 0 2,18 0 2,-8-2-2,-2 2 1,-8 0 0,12 0 1,-6-1 0,-6 1 6,12 0 7,-12 0 1,0 0 0,14 0 1,-14 0 0,6-3 0,-6 3-7,0 0 3,0 0-2,11 3-8,-11-3 6,0 0 1,0 0-4,8 0 2,-8 0 0,0 0 1,0 0-4,0 0 2,0 0-1,0 0-7,0 0-13,0 0-26,0 0-43,0 0-55,0 0-66,0 0-81,-21 1-791,21-1 366,-14-4 242</inkml:trace>
  <inkml:trace contextRef="#ctx0" brushRef="#br0" timeOffset="697267.7974">13468 7608 305,'0'0'303,"0"0"-4,0 0-4,0 0-16,30 2-9,-15-2-37,7 0-18,0 1-14,8 1-14,4 1-13,9-1-8,-1 2-17,1-1 6,5 0-17,9 1-11,0 0-15,3 1-10,-1-2-7,0 2-3,-10-4-4,2 2-5,-5-2 2,-1-1-8,-9 2 1,-1-2-7,-5-2 2,0 4-1,-5-4-8,-1 4-2,-4-4-6,0 2-8,-4 2-2,-1-4-6,-2 4-2,0-2-3,-1 0-4,-3 0-1,2 0-5,-3 0-4,-8 0-1,13 0-2,-13 0 1,8 0-6,-8 0-12,7 1-11,-7-1-19,0 0-26,0 0-25,0 6-32,0-6-58,0 0-63,-7 5-69,3-4-1092,4-1 473,-9 5 314</inkml:trace>
  <inkml:trace contextRef="#ctx0" brushRef="#br0" timeOffset="698148.9043">15458 7288 83,'-8'-2'241,"8"2"-4,0 0-5,0 0-5,0 0-3,0 0-9,0 0-4,0 0-6,0 0-4,0 0-17,0 0-10,0 0-9,0 0-9,24 6-26,-14-6-6,2 2-15,4-2-7,0 0-15,1 2-2,5-4-8,-2 4-16,0-4 0,1 2-9,0 0-4,-2-2-3,-4 2-7,2 0-1,-1-2-2,0 2-9,-6-2 3,2 2-6,1-2 4,-2 2-10,-2 0 6,-1-1-12,-8 1-5,17 0-21,-8 0-21,-3-3-26,-6 3-30,10-1-28,-5 1-35,-5 0-31,10 0-28,-10 0-25,7 0-46,-7 0-601,0 0 301,10 0 199</inkml:trace>
  <inkml:trace contextRef="#ctx0" brushRef="#br0" timeOffset="698748.2444">15852 7222 202,'0'0'284,"0"0"-13,0 0-12,0 0-18,0 0-14,0 0-22,-4 7-17,4-7-19,0 0-13,8 7-17,-3-2-16,1-2-9,1 2-12,-1 0-10,2-1-8,2 1-10,4-1-7,-2 1-9,-1-2-5,2 1-6,-3-1-3,-1 0 0,1-3 19,-2 1 8,4 1 24,-6 0 5,2 0 2,-3 0-6,2 0-5,-7-2-11,12 3-9,-10 0-10,-2-3-3,6 4-9,-6-4-1,0 7-7,-2-1-2,2-6-6,-6 11-3,-1-5-5,0 1-6,1-1-19,-2 2-23,-2 1-41,-2-1-46,-2 1-68,1 0-66,-2 2-96,-2 2-836,3-4 400,-2 1 264</inkml:trace>
  <inkml:trace contextRef="#ctx0" brushRef="#br0" timeOffset="846090.5762">14775 6060 88,'0'0'295,"0"0"-5,0 0-3,0 0-3,0 0-20,0 0-13,0 0-2,0 0-20,20 1-11,-10-1-22,2 0-10,1-1-12,0 1-10,6-3-10,-1 2-3,2 1-4,-1-2-7,0 1-3,-3 1-6,3-3-3,-1 3-11,-2 0-12,0-2-8,-2 2-11,3 0-10,3-1-6,-4 1-7,2 0-6,-4-3-7,5 3-3,-4 0-6,0 0-5,-1-2-14,0 2-11,-4-1-14,0 1-18,1-2-21,-3 2-30,-8 0-24,15 0-23,-15 0-33,11 0-52,-11 0-59,6-3-59,-6 3-952,2-1 433,-2 1 286</inkml:trace>
  <inkml:trace contextRef="#ctx0" brushRef="#br0" timeOffset="846715.9084">15268 5928 86,'0'0'282,"0"0"-4,0 0-12,0 0-11,0 8-14,0-8-17,0 0-11,8 7-14,-4-3-15,1-2-5,0 2-18,1 2-11,0-2-10,0-1-18,2 1-12,1-1-6,2 3-25,-3-1-6,1-4 4,-3 3 5,0-2 6,0 2 4,3-2 3,-2-1 2,-7-1 0,10 6 0,-6-4 1,-4-2-7,6 3-2,-6-3-9,7 2-7,-7-2-4,3 5-8,-3-5-1,0 6 0,0-6-4,0 0-1,-8 12-7,4-7-5,-4-2-2,2 3-4,-2 2-5,-4-3-15,0 3-37,-1-2-54,1 3-67,-1-3-102,2 0-124,-1 1-1074,-1-1 490,0 0 324</inkml:trace>
  <inkml:trace contextRef="#ctx0" brushRef="#br0" timeOffset="853961.5561">16168 7282 176,'0'0'427,"0"0"7,0 0 2,-13 3-6,13-3-16,-7 1-14,7-1-34,-6 2-32,6-2-31,-10 4-33,6 0-25,-3-1-27,0-2-38,3 2-59,4-3-72,-10 4-82,8-2-78,0 0-87,2-2-106,0 0-1110,0 0 481,0 0 317</inkml:trace>
  <inkml:trace contextRef="#ctx0" brushRef="#br0" timeOffset="855009.0914">16041 6505 186,'0'0'350,"0"0"-2,0 0-2,0 0-24,0 0-32,0 0-28,0 0-26,0 0-27,0 0-34,0 0-52,0 4-57,0-4-84,0 0-93,0 0-114,0 0-646,0 0 297,12-15 195</inkml:trace>
  <inkml:trace contextRef="#ctx0" brushRef="#br0" timeOffset="895464.8265">14705 4914 211,'0'0'235,"0"0"0,0 0-2,0 0-3,0 0-8,0 0-3,0 0-11,0 0 0,0 0-9,0 0 7,-5 6-8,5-6-6,0 0-14,0 0-7,0 0-11,0 0-10,0 0-8,0 0-12,30 0-8,-17 2-17,0-4-8,0 2-4,3-2-15,4 1-5,-2-2-8,2 2-8,1-1-4,-3 0-4,4 0-8,-5 0-3,2 0-2,-2 0 0,-1 2-6,2-2 0,-4 1-2,-1-1 1,0-1 3,0 2 2,-3 1 3,1-4 0,0 4 0,-3-2-7,0 0 2,0 0-3,-8 2-3,14 0-1,-8-2-4,-6 2 0,10 0-10,-10 0-15,9-2-13,-9 2-25,8-1-27,-8 1-33,0 0-23,9 1-32,-5-2-42,-4 1-50,0 0-43,5-2-49,-5 2-871,-3-6 413,3 6 271</inkml:trace>
  <inkml:trace contextRef="#ctx0" brushRef="#br0" timeOffset="896427.547">15137 4789 209,'0'0'250,"0"0"-4,0 0-8,0 0-10,0 0-16,0 0-13,0 0-17,0 0-9,0 0-15,0 0-9,0 0-8,0 0-10,0 0-15,12 8-11,-7-4-8,-1-2-13,3 1-8,-3 0-4,2-1-12,0 1-4,-2 0-7,2 0-5,2 0-3,-8-3-7,10 6-2,-4-4-8,-1-1-2,3 2-1,-2 0-2,1 0-1,-2-2-3,2 1 2,0 0-8,-1 0 2,-6-2 2,10 2-1,-6 0-1,-4-2 3,8 2 16,-8-2 4,6 3-5,-6-3 0,6 2 2,-6-2-4,0 0 3,6 4-3,-6-4 0,0 0-11,0 0 0,4 2 5,-4-2 0,0 0-16,0 0 4,0 0 9,6 2-7,-6-2 14,0 0-8,0 0 1,0 0 3,0 0 2,0 0-4,0 0 0,0 0 2,0 0-2,0 0-1,-2 8-1,2-8-2,0 0 6,-6 7-3,2-1-3,0-2 0,2 0-3,-2 1 2,0 1-3,-1 1-6,-2-1-7,5 0-22,-4 2-30,2-1-26,0-1-33,0 1-42,-3-1-62,2 1-58,-3 2-879,2-6 393,-3 2 258</inkml:trace>
  <inkml:trace contextRef="#ctx0" brushRef="#br0" timeOffset="907174.6504">14849 11637 50,'1'8'248,"-1"0"-7,3-1-15,-3 1-17,2 2-21,1-1-17,-1 0-20,0 1-16,0-1-11,0 1-15,2-2-18,-2 1-19,0-1-34,2 0-34,-2-1-32,2-1-35,2-1-45,-4 0-45,-2-5-427,4 3 197,-4-3 130</inkml:trace>
  <inkml:trace contextRef="#ctx0" brushRef="#br0" timeOffset="907546.2983">14876 11569 56,'6'-4'291,"4"3"-4,-2-1-3,2 2-10,-1-3-23,0 3-10,5 3-10,-3-1-9,-1 2-14,0-1-1,1 2-15,0 3-7,-3 0-8,1 3-8,-3 1-14,-1 1-11,-1 0-8,-2 0-13,0-1-6,-4 1-7,2 1-11,-4-1-8,0 0-8,-3-1-10,2-1-4,-3-2-8,2 4-9,-5-5-2,5-2-9,-5 2-12,3-3-18,0 0-24,-3 0-21,3-1-25,-1 0-18,2-1-22,-1 0-32,0-2-41,2 1-44,2 0-46,4-2-53,0 0-821,-8 0 386,8 0 255</inkml:trace>
  <inkml:trace contextRef="#ctx0" brushRef="#br0" timeOffset="908031.0332">15205 11701 75,'0'0'270,"0"0"-6,2-5-9,-2 5-15,0 0-18,0 0-11,0 0-11,0 0-11,0 0-12,-22 8-17,16-4-14,0 2-6,0-1-12,-1 1-10,3 0-16,-3 2-11,1-3-6,4-2-15,-2 3-10,4-1-16,0-5-13,0 0-10,8 7-12,-8-7-1,13-1-3,-13 1-1,15-5 9,-7 4 3,0-4 10,0 3 13,0 1 7,-2-2 0,-6 3 1,12-3 6,-5 1 7,-7 2-2,11 0-1,-11 0-11,0 0 1,14 4-8,-9-3-5,-5-1-1,8 4-17,-8-4-25,6 5-21,-2-2-27,-2 0-32,-2-3-39,0 0-45,8 5-46,-6-5-48,-2 0-763,0 0 350,0 0 231</inkml:trace>
  <inkml:trace contextRef="#ctx0" brushRef="#br0" timeOffset="908340.0318">15490 11493 55,'0'0'327,"0"0"-2,0 0-1,4 10 5,-4-1-15,-2 0-27,-3 1-19,2 3-17,-1-1-18,0 1-18,-1 2-18,1 0-16,-2 1-20,1-3-11,1 2-17,0-1-12,2-3-11,-2-1-10,1 1-7,3-4-12,3 3-8,-1-2-12,2-3-14,0 1-23,2-3-27,1 0-29,-1 0-24,5-3-24,-6 0-24,4 0-28,-3 0-34,-6 0-44,14-1-44,-6-1-45,-8 2-764,8-5 362,-5 4 238</inkml:trace>
  <inkml:trace contextRef="#ctx0" brushRef="#br0" timeOffset="908509.5193">15361 11645 89,'-7'-2'281,"7"2"-4,-6-4-7,6 4-12,0 0-27,0 0-17,0 0-25,0 0-25,0 0-35,0 0-48,26-6-60,-13 6-62,3 3-69,0-3-64,-2 1-465,3-1 217,0 2 143</inkml:trace>
  <inkml:trace contextRef="#ctx0" brushRef="#br0" timeOffset="908824.8175">15774 11683 87,'5'-2'329,"-5"2"-4,0 0-2,0 0-1,0 0-12,0 0-12,-20 6-18,12-2-20,-3-1-20,-1 3-15,3 0-21,-4 0-17,3 1-22,2-1-20,-2 2-13,0-1-14,4-1-19,-1-1-18,1 2-16,2-1-16,4-3-2,0-3-5,0 0-3,0 0-3,0 0-5,10 4-5,-10-4 3,0 0 0,21-7 1,-12 5 1,2-2-3,-3 2 7,0-3-5,1 4 0,0-2-3,-1 2 1,0 1-3,-8 0-4,15 0 0,-9 1-5,-1 3-2,1-2-11,-6-2-23,7 9-37,-3-4-33,-2-1-48,2 1-62,2 0-76,0-2-105,8 2-877,-6-4 427,5 0 283</inkml:trace>
  <inkml:trace contextRef="#ctx0" brushRef="#br0" timeOffset="909284.8878">16271 11571 136,'0'0'348,"0"0"3,0 0 7,0 0-8,0 0-8,-8 19-17,6-10-16,-2 1-27,-1 3-26,3 1-25,-2 1-23,-1 2-23,3-2-27,-2 2-43,0-2-61,2 1-59,0-1-67,-2-3-77,2-1-84,0-4-94,0 1-769,0-3 373,-4-3 245</inkml:trace>
  <inkml:trace contextRef="#ctx0" brushRef="#br0" timeOffset="909512.0886">16276 11586 255,'6'-8'316,"0"2"-3,0 2 0,1 0 6,0 2-8,1-2-20,-8 4-21,16 4-18,-4-1-24,-4 3-14,4-1-17,-3 5-15,-1 1-15,-4 1-17,3 1-10,-5-2-8,-2 3-16,-4 1-10,-1-2-10,-3 3-12,2-3-8,-9 2-12,5-3-28,-4-1-36,2-2-45,0 2-36,0-4-50,-1-1-60,6-3-54,-2 2-58,1-4-932,3 1 420,1-2 277</inkml:trace>
  <inkml:trace contextRef="#ctx0" brushRef="#br0" timeOffset="909849.0389">16413 11759 251,'8'-1'267,"1"-4"-9,0 2-14,-1 0-20,3 0-21,-3-1-24,3-2-16,-3 3-19,3-3-12,-1 0-14,0-1-9,0 1-4,-2 0 12,-2 0 5,0 1-1,1-1 9,-3 1 10,0-1 6,-4 0-5,0 6-3,-4-9-1,2 5-3,-5 0 4,1 2-4,6 2 0,-14 0 5,2 2-1,2 2 0,0 1-4,-3 3-1,-2 1-8,2 3-1,3-1-7,2 3-16,1 0-6,2 2-6,5-2-14,5 1-19,4-2-27,5 2-42,5-2-60,5-3-55,2-2-53,-2-5-65,0 1-63,-3-4-60,-5-4-1095,2 3 498,-6-5 329</inkml:trace>
  <inkml:trace contextRef="#ctx0" brushRef="#br0" timeOffset="910228.6612">16728 11609 71,'0'0'366,"0"0"2,0 0-2,0 0-18,-2 23-19,-2-12-27,0 3-28,0 2-27,-1 2-29,4-1-22,-4 1-32,1 0-44,-1 2-56,3-6-66,0 2-81,-2-1-94,0-6-108,2-1-697,-2-1 334,2-3 220</inkml:trace>
  <inkml:trace contextRef="#ctx0" brushRef="#br0" timeOffset="910380.7103">16718 11751 322,'6'-5'317,"0"1"-16,1 1-10,2 1-21,-1-2-30,0 2-24,3-1-40,-1 1-46,1 2-55,0-1-69,-3-2-77,0 3-71,-1-1-583,0-1 246,-5 1 163</inkml:trace>
  <inkml:trace contextRef="#ctx0" brushRef="#br0" timeOffset="910530.51">16794 11564 140,'0'-11'338,"0"5"-5,0 2-13,0-2-15,3 0-32,-1 0-32,4 2-33,0 1-55,-1-1-56,4 2-75,1-2-77,0 4-82,-4 1-624,0 2 258,1 0 171</inkml:trace>
  <inkml:trace contextRef="#ctx0" brushRef="#br0" timeOffset="910863.4277">16892 11734 266,'4'5'301,"0"0"-5,0-2-5,0 1-14,2 1-24,2-3-20,-4 2-15,2-2-33,0 1-14,0-1-10,1 0-24,-7-2-11,10 0-7,-10 0-17,9-4-8,-4 2-2,-5 2 5,8-9 0,-6 3 5,0 2-8,-2-2 15,2-1 8,-2 7 1,-2-11 1,0 8-2,0-2-3,2 5 3,-13-6 3,4 4-6,1 2 1,-3 0-5,1 2-3,0 2-2,-2-1-2,2 3-7,2 1-2,1-1-13,3 2-5,2 1-9,6-1-15,-2 2-38,5-3-48,1 1-54,2-1-51,6 3-38,-2-2-53,1-5-57,2 5-62,0-6-53,-5 0-983,4 0 471,-4-2 311</inkml:trace>
  <inkml:trace contextRef="#ctx0" brushRef="#br0" timeOffset="911136.5609">17128 11807 275,'0'0'141,"0"0"44,12 0 20,-12 0 9,0 0 2,0 0 4,0 0-2,0 0-9,0 0-12,0 0-9,0 0-15,0 0-14,0 0-16,0 0-9,0 0-10,0 0-10,0 0-15,0 0-6,0 0-7,0 0-11,-10-10-10,14 7 4,4-1-7,-4 0 2,2 1 0,2-2-5,1 3 1,-1-2 4,1 3 0,-1-1 9,1 0 0,-1 2 1,-8 0-2,14 2-4,-6 0-5,-2-1-9,0 3-3,-2 1-8,2-2-19,-1 2-36,-1-3-47,0 3-40,-2-2-46,3 1-55,-3 0-53,2-2-45,-4-2-916,0 0 413,6 6 272</inkml:trace>
  <inkml:trace contextRef="#ctx0" brushRef="#br0" timeOffset="911249.8719">17334 11824 355,'4'4'81,"-4"-4"44,4 5 3,-4-5-10,0 6-10,2-2-15,-2-4-20,0 8-44,0-6-79,0-2-311,-4 4 123,4-4 81</inkml:trace>
  <inkml:trace contextRef="#ctx0" brushRef="#br0" timeOffset="911411.2876">17482 11675 56,'0'-7'390,"0"-1"4,-3 2-9,2 1-22,-1-1-38,2 0-32,-3 2-46,3 4-57,-2-7-61,2 7-66,0 0-77,-4-4-83,4 4-92,0 0-673,0 0 293,0 0 193</inkml:trace>
  <inkml:trace contextRef="#ctx0" brushRef="#br0" timeOffset="912086.0758">17732 11687 143,'0'0'366,"6"-2"-3,-6 2-12,0 0-9,0 0-17,-6 19-23,2-9-28,-5-2-28,3 4-23,-5 4-24,3-2-19,-3 0-29,1 2-48,-3 1-53,2-2-52,0-2-56,-1 1-69,3-3-71,-1-3-70,2-2-741,-1-1 343,3-1 227</inkml:trace>
  <inkml:trace contextRef="#ctx0" brushRef="#br0" timeOffset="912284.112">17638 11812 14,'9'-3'300,"-1"-3"-8,1 2-6,0 1-9,1-2-13,1 4-19,-1 1-9,-1 1-26,2 2-17,-1-1-9,-2 3-20,0 3-15,2-1-12,-4 1-11,-1 1-10,-2 1-14,1 0-11,-4-1-7,0 1-17,-2-1-29,0 1-33,-1-3-44,0-1-63,-1-2-71,2 0-84,-2-1-767,-1-3 349,5 0 229</inkml:trace>
  <inkml:trace contextRef="#ctx0" brushRef="#br0" timeOffset="912423.0648">17901 11714 211,'2'-5'258,"-1"2"-30,-1 3-25,4-5-51,-4 5-62,4-3-93,-4 3-385,2-2 132,-2 2 87</inkml:trace>
  <inkml:trace contextRef="#ctx0" brushRef="#br0" timeOffset="912687.6868">17904 11854 181,'-1'4'317,"-1"2"-9,2-6-8,-4 9-22,0-3-26,-1 2-28,3-2-16,0-1-28,0 1-19,-1-1-16,2 1-24,1-6-14,0 7-10,0-7-12,1 4-7,-1-4-5,0 0-6,0 0-2,0 0 0,14-17-6,-8 12-6,-2-3 3,1 1-6,-3 1-8,2-2-2,0 3-13,0-1-16,-2 0-26,2 2-37,-2-1-51,-2 5-52,3-4-57,-3 0-70,0 4-681,0 0 327,0 0 217</inkml:trace>
  <inkml:trace contextRef="#ctx0" brushRef="#br0" timeOffset="912917.0854">17958 11900 142,'2'6'240,"0"-3"10,0 3 4,3-3-2,-5-3-5,6 4-11,-6-4-21,11 0-19,-11 0-14,0 0-18,19-3-15,-13-1-5,2 3-7,2-4-4,-2 4-1,0-3 3,0 1 7,-1 2 4,2-1-7,-1 0-6,-8 2-7,12 0-8,-12 0-9,13 4-9,-9-3-10,1 4-10,-5-5-8,6 9-19,-4-5-32,3 2-40,-3 3-38,0-3-43,-2 1-59,2 2-75,-2-3-80,0 1-929,2-1 423,-4 0 279</inkml:trace>
  <inkml:trace contextRef="#ctx0" brushRef="#br0" timeOffset="913825.6718">18831 11873 236,'0'0'350,"0"0"-6,0 0 4,0 0-14,0 0-18,-23 18-15,16-9-18,-6 3-15,1 1-18,-4 3-24,0 1-20,-2 1-14,4 0-19,-1-1-7,0 0-11,0-2-10,5-1-8,0-1-11,0-2-8,2 1-4,2-3-8,0 1-7,4-3-11,2-1-9,0 2-11,4-2-19,0-4-33,2 3-44,2-1-43,4-1-43,-2 0-43,0-1-35,3-1-39,0 2-44,0-1-40,-1-2-48,1 0-843,0-2 410,-1 2 270</inkml:trace>
  <inkml:trace contextRef="#ctx0" brushRef="#br0" timeOffset="914273.2994">18930 12121 120,'0'0'255,"8"-3"-1,-8 3-1,0 0 0,0 0-3,0 0-10,0 0-23,0 0-13,0 0-15,-21 9-16,15-5-10,0-1-11,-1 2-17,1 0-14,1 1-8,-1-3-14,0 2-17,4 1-7,-2-4-31,2 3-19,2-5-18,0 7-19,0-7-12,8 5-10,-2-4-6,2-1 3,-8 0-2,20 0 7,-10-1 6,3 1 6,-1-2 11,0-1 9,-1 2 10,-2-1 1,2-1 5,-2 2-5,1 1-3,-10 0 1,15 1-12,-9-1-13,0 3-19,-6-3-22,12 2-15,-6-1-17,-6-1-14,10 5 0,-6-4 7,-4-1 15,11 3 28,-11-3 27,9 0 34,-9 0 28,10-4 29,-10 4 21,10-5 13,-5 4 8,1-1 9,-6 2 0,13-4-13,-7 2-2,3 2-15,-9 0-9,14-3-6,-6 3-16,-8 0 3,16 3-7,-10-1-7,2-1-9,-1 2-3,-1-1-18,1-1-16,-3 4-12,2-1-22,1-1-23,-3 1-35,0-1-43,0-1-46,0 2-46,2 1-54,-2-4-671,2 1 324,0-1 214</inkml:trace>
  <inkml:trace contextRef="#ctx0" brushRef="#br0" timeOffset="914627.0467">19431 12178 272,'5'-6'321,"-1"0"-2,0 4-6,-1-3-8,-1 2-9,-2 3-20,2-6-25,-2 6-24,0 0-21,0 0-20,0 0-15,0 0-18,0 0-14,0 0-14,-11 19-12,11-11-11,-2-1-11,2 5-10,0 0-6,-2-2-9,2 4-4,0 3-6,0 0-7,0-2-1,-3 2-6,3-1 2,-2-2-4,-2 2 5,-2-2 2,0-1 4,-3-1 4,-1-4 4,-1 1 1,-2-4 5,-3-1 8,2-2 5,0-2 5,-1 0 2,0-3 0,2-2 1,3 2 0,2-1-2,-1-2-6,4-1-12,5 1-8,5-2-4,2 3-9,5-3-18,0 2-23,6 0-37,-1 1-47,3 0-49,2 4-40,-1-1-68,0 2-63,2 0-84,-1 2-1137,-5-2 518,2 1 341</inkml:trace>
  <inkml:trace contextRef="#ctx0" brushRef="#br0" timeOffset="916491.2763">19503 12131 56,'0'0'144,"0"0"-4,0 0-5,0 0 1,0 0 1,0 0-1,0 0 0,0 0 4,0 0-1,0 0-2,0 0-4,0 0-5,0 0 2,0 0-4,0 0-3,0 0 0,0 0-3,0 0-5,-25-3 1,25 3-4,-11-1-11,11 1 6,-12 0-6,12 0 1,-13 0 1,7 1-7,6-1-5,-13 3-10,5-1 3,-1 2-14,3-2-3,-2 0-1,-2 3-8,4 1-9,0-2-1,2 2-8,0-3-10,2 3-18,2-6-31,2 7-26,2-2-35,2-1-38,0-1-49,3 1-55,2-2-61,-1 1-749,3 0 351,-3-2 231</inkml:trace>
  <inkml:trace contextRef="#ctx0" brushRef="#br0" timeOffset="959539.21">14578 4653 169,'0'0'343,"5"-3"-7,-5 3-9,0 0 3,0 0-31,0 0-16,0 0-18,0 0-25,-2 15-23,-1-9-20,3-6-19,3 9-20,-3-5-11,3 2-7,0-3-19,3 0-12,2-1-10,1-1-8,4-1-10,1-1-7,3-4-6,1 2-3,1-3 0,6-1 0,-2-1 3,0-2 2,0 3 5,-1-3 6,-1 3 3,-2 1-1,-2 0-3,-3 0-9,2 0-10,-6 4-8,0-3-7,1 4-6,-2 1-7,-9 0-15,15 4-33,-10-1-43,0 1-41,-1 1-46,-2 1-67,2 1-73,-2-1-99,-2 2-1021,0-2 477,0-1 316</inkml:trace>
  <inkml:trace contextRef="#ctx0" brushRef="#br0" timeOffset="964771.8083">16283 11906 215,'5'-5'226,"-5"5"-6,0 0-6,0 0-12,0 0-15,8 0-16,-8 0-12,0 0-6,0 0-4,13 3-7,-13-3-1,9 4-2,-9-4-9,6 4 1,-2-2-4,-4-2-2,11 5 2,-6-2-12,-1 0-4,2-2-8,0 4-1,1-3-13,-1-1-7,2 2-9,1-1-4,0-1-4,1 0 2,-3-1-9,5 3 1,1-1-2,-3-2-2,1 1-5,1-1 4,4 3-8,-4-3-4,2 1 1,2 1-4,-2-2-8,3 3 1,1-1-5,0-1 2,0 2-7,0-1-1,-3-2-3,2 2-1,-1 1-5,2-3 1,1 2-2,-2-1-1,2 2-2,-2-2 1,0 1 0,0-2 1,1 3-5,-1-1 0,1-1-1,-1 1 1,0 1 1,1-2-3,-2 0 0,-2 2-1,-1-1 2,2-2-4,-2 1 3,-1 1-6,1 0 6,0-2-3,1 2 0,-1 0-5,0 1-1,2-3 0,-1 1 3,-1 1-4,2-2-2,-1 1 4,2-1-1,-2 3-2,1-3-5,0 1 4,0-1 1,-3 2 0,4-2-6,-4 2 4,1-2-5,0 2 2,-1 0-2,1 0 2,-1 0-2,6 2-4,-4-3-3,4 3-3,-2-2-4,1 0 11,3 2-4,-4-2 3,4 0 1,-2 2 0,-1-3 9,2 2-6,-2-2 11,1 1-2,-2 0 1,1 0-12,0 0 13,-2-2-3,-3 2 1,2-2 0,-2 0-3,0 2 4,1 0 4,-2-2 1,-1 0 2,-1 1-4,1-1 5,-1 3 0,2-3 2,-1 0-5,-1 2-4,4-1 2,-3-1 3,0 2 2,1 0 1,-1 0-8,1 0 6,0 0-2,-3 0 1,2-2 4,0 3 7,-2 0-5,0-2 4,0 1-3,3 0 3,0 0-3,-2 0-3,3 0-2,-2-1 5,4 2-2,-4-1 2,2-1-3,-1 2-1,2-2 3,-3 1 8,1-1-1,-1-1 8,-1 3 7,0-3 6,-3 2-3,-6-2 6,12 1-3,-5-1 0,-7 0-3,11 3-7,-11-3 2,10 0-5,-10 0-4,11 0 4,-11 0-8,8 2 0,-8-2-3,11 0 3,-11 0-1,8 1-1,-8-1-5,0 0 1,11 0 2,-11 0 6,0 0 4,6 3 3,-6-3-5,0 0 2,0 0-8,0 0-21,0 0-28,0 0-32,-4-10-44,4 10-73,-6-8-91,-1 4-136,1-2-884,-1-1 441,-3-1 291</inkml:trace>
  <inkml:trace contextRef="#ctx0" brushRef="#br0" timeOffset="966846.364">14894 11875 112,'0'0'225,"4"-3"2,-4 3-4,0 0-5,0 0-10,16 1-12,-7-1-12,-9 0-6,21 2-2,-8-2-19,-1 0-5,3 0-9,2 0-13,3 0-7,-2 0-2,3-2-7,1 2-5,-1 0 2,2-1-4,0-1-11,1 2-12,8-2-4,-3-2-7,1 4-10,2-2-9,-1 0 0,1 0-3,-2 1-2,0 1-3,-5-3 2,-2 2-6,0 1 7,-3-2-2,-2 2-1,-1-2 1,-2 2-4,0-2-2,-3 0-6,2 2-4,-2 0-3,0-2-3,-1 2-3,-1-2-2,4 2-2,-4 0-1,-2 0-8,4 0 5,-12 0 1,16-2 3,-8 2 6,-1 2 4,-7-2 4,13-2 2,-13 2 2,10 0 2,-3-2-7,-7 2 5,10 0-8,-10 0 0,11-1-4,-11 1-4,0 0 0,11-3-2,-11 3-6,0 0 4,10 0-6,-10 0 1,0 0 0,6-1-15,-6 1-17,0 0-28,0 0-39,0 0-49,0 0-75,0 0-102,0 0-1084,-16-6 475,16 6 314</inkml:trace>
  <inkml:trace contextRef="#ctx0" brushRef="#br0" timeOffset="1.02588E6">14923 5481 39,'0'0'298,"11"-10"-2,-11 10-3,0 0-13,0 0-17,0 0-14,0 0-10,0 0-6,0 0-16,0 0-13,0 0-18,0 0-15,8-2-14,-8 2-9,0 0-8,0 0-2,12 4-10,-3-2-7,-1-2-12,4 0-11,2 0-7,1 0-11,4-2-5,4 0-11,-1 0-5,5 0-6,2-2-7,-3 1-2,-3 0-4,-1 0-6,-5 1-3,4 0-2,-4-1-1,-1-2-5,-2 4-2,-2-2-6,-2 0-1,3 2-9,-4-2-12,-1 1-22,0 1-27,1 1-34,-3-3-28,-2 1-35,0 1-44,-4 1-45,9-5-52,-4 4-36,-5 1-773,4-6 375,-2 5 247</inkml:trace>
  <inkml:trace contextRef="#ctx0" brushRef="#br0" timeOffset="1.02658E6">15395 5296 38,'0'0'232,"0"0"-6,0 0-4,0 0-10,0 0-9,0 0-15,0 0-8,10 11-6,-6-7-14,1-1-9,2 3-11,-1-2-8,0 2-14,3 0-13,-3-1-5,0 1-6,3 0 0,-3-2-6,1-1 2,-1 1-1,-1-1-5,2 0 4,-1-1 0,2 2-11,-3-2-2,-5-2-21,11 1 3,-5 1-8,-6-2-9,9 3-1,-9-3-1,6 1-6,-6-1-3,7 4-1,-7-4 1,4 3-1,-4-3-1,0 8 18,0-2 12,0-1 12,-4 1 9,2 5-3,-5-4-8,3 5-2,-5-2-10,1 2-4,-2 1-11,-2 1-21,2-1-33,2 1-46,0 1-51,-5-2-70,6 0-93,-3 1-100,3-3-818,1-3 405,0 1 268</inkml:trace>
  <inkml:trace contextRef="#ctx0" brushRef="#br0" timeOffset="1.03742E6">14805 10841 208,'0'0'351,"0"0"5,0 0 14,0 0 5,0 0-9,25 10-24,-12-8-29,4-1-31,3 1-27,2 0-28,1 0-33,5-2-59,2-2-73,1 0-83,1-1-128,4-5-127,0 0-877,0-1 392,-3-1 259</inkml:trace>
  <inkml:trace contextRef="#ctx0" brushRef="#br0" timeOffset="1.03936E6">15363 10586 50,'0'0'301,"0"0"0,0 0 0,0 0-9,0 0-2,0 0-26,0 0-25,0 0-18,17 13-25,-14-5-18,1-3-18,0 3-18,-2 0-11,2 1-26,-2-1-33,2 0-33,-2-1-43,-2 1-51,2-2-55,-2-1-47,2-2-57,-2-3-719,0 5 317,0-5 210</inkml:trace>
  <inkml:trace contextRef="#ctx0" brushRef="#br0" timeOffset="1.03962E6">15417 10567 115,'2'-10'237,"0"3"1,0 1-1,2-1-8,0 1-1,0 0-6,0 2-10,3 2-4,1 1-16,-8 1 3,17 1-20,-8 4-9,-2-1-26,4 2-3,-3 0-12,-2 3-11,0-1-9,-2 2-9,-2-1-9,0 1-4,-2 1-6,-2-1-5,-2 0-16,0-1-3,-4 2-1,0-3-7,0 1-7,-2 0-8,-1 0-15,1-5-19,-1 5-19,3-6-15,-1 3-21,3-1-25,0-3-23,-3 0-30,4 2-32,1 1-38,2-4-37,2-1-745,-4 2 336,4-2 222</inkml:trace>
  <inkml:trace contextRef="#ctx0" brushRef="#br0" timeOffset="1.03996E6">15664 10649 166,'0'0'300,"2"-8"-8,-2 8-20,-4-6-12,4 6-17,-9-2-26,9 2-16,0 0-19,-17 6-17,11-2-17,-1 0-14,-1 0-16,2 1-11,0-1-12,2 2-24,2 0-13,-1-3-16,3-3-21,0 0-6,5 10 2,-5-10-5,12 0 1,-4 0-2,-8 0 8,17 0 9,-8 0 6,-1-3 4,1 2 14,-9 1 10,16 0-5,-6-2 2,-2 2-6,-8 0-3,16 2-6,-7-2-6,0 1-3,-1 4-4,-2-4-22,3 4-28,-1-2-44,-2 0-51,1-1-62,2 3-55,-5-5-73,0 1-670,0 1 332,-4-2 218</inkml:trace>
  <inkml:trace contextRef="#ctx0" brushRef="#br0" timeOffset="1.04016E6">15999 10475 165,'4'-6'315,"0"3"-16,-4 3-2,6-3-7,-6 3-2,0 0-19,2 12-19,-2-5-22,-2 1-23,2 3-17,-2 1-23,0 0-13,0 3-24,-2 1-22,0-3-40,2 2-41,-6 0-50,0-2-61,2 1-63,0-1-74,-3-3-782,1 1 342,-1-5 226</inkml:trace>
  <inkml:trace contextRef="#ctx0" brushRef="#br0" timeOffset="1.04032E6">15930 10608 251,'2'-9'316,"1"2"-1,-1 1-1,0 0-2,2 0-12,1 1-26,-1-1-26,2 0-28,0 2-21,3 1-30,1-1-46,4 2-53,2 1-78,-1-4-79,2 4-67,0 1-59,-3 0-688,4 0 306,-2 1 202</inkml:trace>
  <inkml:trace contextRef="#ctx0" brushRef="#br0" timeOffset="1.04061E6">16283 10574 140,'0'0'309,"-20"-5"-11,20 5-7,-17 0-6,8 2-9,-1-1-3,-2 3-19,-2 0-17,2 2-19,-3 0-17,0-1-17,0 3-22,3 1-15,-1-1-16,2-1-13,3 1-20,4 0-14,0-2-8,6-3-9,-2-3-9,8 8-3,0-8-6,3-2-4,0 0-1,1 0 4,1-3 13,2-1 17,-2 0 16,1 0 13,0 1 8,-4-3 5,0 5 2,1-3-17,-3 2-10,1 0-10,-5 2-8,5 0-8,-3 0-16,-6 2-29,10 0-46,-10 0-62,11 2-65,-11-2-92,0 0-97,13 2-1199,-5-2 523,-2 2 344</inkml:trace>
  <inkml:trace contextRef="#ctx0" brushRef="#br0" timeOffset="1.04527E6">16633 10515 95,'0'-6'337,"0"6"-18,0 0-8,0 0-7,0 0-15,0 0-23,0 0-33,0 0-23,-10 17-19,8-11-22,0 2-18,2 1-15,-2-2-25,0 0-32,0 2-41,-1 1-44,-2-2-48,1-1-51,0 1-60,0-1-59,-2-2-689,0-2 310,-1-1 205</inkml:trace>
  <inkml:trace contextRef="#ctx0" brushRef="#br0" timeOffset="1.0456E6">16639 10437 102,'5'-5'291,"-3"2"-9,-2 3-3,0 0-2,0 0-17,0 0-12,0 0-16,-7 18-16,5-11-17,-2 2-24,2 2-17,0-1-15,0 0-13,2 2-13,-2 0-18,4-4-13,0 0-19,2 2-14,0-4-10,3 0-8,-1-3-6,3 0 1,1-3-4,3-3 4,2 0 0,0-2-5,1-2 14,2 0 16,-2-2 7,3 2 21,-1-2 20,-4 0 16,1 2 11,-2-1 0,-3 2-7,-1 3-11,-1-1-7,1 3-11,-3 1-5,-6 0-10,11 2-10,-5 3-4,-2 1-11,2 0-22,-4 0-30,0-2-48,0 5-55,4-2-54,-6-1-60,2 1-68,2 1-58,-2-2-1042,0-1 470,2 1 311</inkml:trace>
  <inkml:trace contextRef="#ctx0" brushRef="#br0" timeOffset="1.04611E6">17103 10543 260,'0'0'318,"-6"-9"-6,4 7-17,2 2-20,-9-4-5,9 4-29,-10 0-25,10 0-14,-13 4-23,7 1-18,2-2-15,-3 1-18,0 2-15,1 0-5,2-3-11,-2 3-16,2 0-22,2-1-19,0 1-13,0-2-15,2-4-14,4 7-18,-2-4-18,4-3-15,0 1-18,-6-1-11,13-1-10,-4 1-6,-1-4 2,0 2-6,1-1-2,1 0 4,-3 1 4,1 0 13,-2 0 6,3 0 4,-3 0 12,0 0 4,-6 2 4,12-1 10,-8 1 9,-4 0 11,0 0 11,10 0 10,-10 0 7,0 0 15,0 0 11,0 0 12,2 3 11,-2-3 11,0 0 6,0 0 1,0 0 1,0 0-4,0 0 0,0 0-6,0 0-3,2-9-5,-2 9-6,4-3-4,-1 0-2,1 1-4,-4 2 0,8-4-3,-8 4 4,0 0-2,13 0 2,-13 0 1,11 6-5,-7-2 7,0 0-2,2 1-7,-4 1 1,2 0-8,2 2-6,-4-1-10,2-1-31,-2 0-44,2 1-53,0-1-55,-2-1-55,2-1-751,-2-2 332,2 0 220</inkml:trace>
  <inkml:trace contextRef="#ctx0" brushRef="#br0" timeOffset="1.04627E6">17351 10608 143,'6'-5'244,"1"1"23,-3 1 7,-1 0 1,-3 3-11,7-6-19,-7 6-20,5-1-26,-5 1-17,0 0-20,0 0-25,0 0-40,0 0-57,0 0-72,2 11-90,-2-9-81,0-2-612,-2 6 277,2-6 183</inkml:trace>
  <inkml:trace contextRef="#ctx0" brushRef="#br0" timeOffset="1.0464E6">17473 10475 33,'5'-12'280,"-4"3"-8,2 2-13,-1-1-19,0 2-22,-2 1-24,2-1-29,0 2-54,-2-2-65,0 6-76,3-5-76,-3 5-466,0-6 194,0 6 129</inkml:trace>
  <inkml:trace contextRef="#ctx0" brushRef="#br0" timeOffset="1.04658E6">17601 10479 85,'4'5'306,"-4"4"-3,0-2-5,0 5-16,-2-3-21,0 4-21,-3 2-27,-1-2-17,0 3-25,-1-1-33,1 0-44,-3 1-53,1-1-65,-2 0-74,4 0-68,-6-2-630,4-1 271,0-3 178</inkml:trace>
  <inkml:trace contextRef="#ctx0" brushRef="#br0" timeOffset="1.0468E6">17605 10524 230,'14'-15'316,"-4"5"4,-1-1 4,-2 5-1,-1 3-15,3-1-21,-5 4-15,3-1-21,-7 1-19,12 2-19,-12-2-22,9 6-16,-7 0-19,2 0-17,-4 1-13,0-1-13,-2 0-24,-2 2-26,-1-1-32,-1-1-35,0 3-34,0-3-36,-3-2-44,0 0-48,1 2-51,2 0-53,-2-4-843,3 1 378,2-1 250</inkml:trace>
  <inkml:trace contextRef="#ctx0" brushRef="#br0" timeOffset="1.04707E6">17732 10571 166,'6'-2'255,"-6"2"7,10 0-7,-10 0-5,0 0 1,10-2 1,-10 2-12,6 4-15,-6-4-22,6 1-14,-6-1-20,6 6-20,-2-4-13,1 2-11,1-2-16,-6-2-19,11 4-14,-3-4-6,-8 0-12,15 2-5,-7-4-1,-8 2-8,16 0-2,-10-3 4,-6 3-1,12-1 7,-8-1 8,3 0 5,-1 0-1,-6 2-6,11-4-6,-7 2-6,-4 2-4,9-2-10,-9 2-23,0 0-26,10 0-19,-10 0-42,0 0-44,8 4-49,-8-4-49,7 4-53,-7-2-875,5 0 390,-5-2 258</inkml:trace>
  <inkml:trace contextRef="#ctx0" brushRef="#br0" timeOffset="1.04728E6">18148 10371 138,'2'-6'329,"1"2"-5,-3 4-3,0 0 6,0 0-24,0 0-16,9 15-15,-9-5-21,-2 1-19,0 0-23,0 3-20,-1-1-18,-4 2-20,2 3-30,2-4-42,-1 3-56,0-3-56,-2-1-59,-1 1-74,5-1-76,-2-3-844,-1-1 369,3 1 244</inkml:trace>
  <inkml:trace contextRef="#ctx0" brushRef="#br0" timeOffset="1.04759E6">18306 10580 267,'2'-6'338,"0"1"2,0 1-7,-2 4-11,0 0-22,0 0-32,-13-3-20,13 3-22,0 0-26,-19 5-19,10-1-16,1-1-18,2 3-14,0 0-16,-3 0-19,2-2-19,1 1-24,4-1-16,2-4-16,-2 6-13,2-6-1,0 0-3,8 6-4,-8-6 2,14-3 5,-14 3 0,14 0 8,-14 0-6,12-2 8,-3 2 1,-9 0 4,13 0-9,-13 0-3,13 0-4,-5 0 2,-2 2-18,-6-2-34,16 3-37,-12-3-48,2 0-46,-6 0-48,12 1-39,-12-1-813,9-1 365,-5-4 241</inkml:trace>
  <inkml:trace contextRef="#ctx0" brushRef="#br0" timeOffset="1.04778E6">18540 10460 104,'1'-6'292,"2"2"-3,-3 4-3,2-3 0,-2 3-3,0 0-4,0 0-19,0 15-18,0-9-19,-2 2-19,-2 3-18,2 1-20,0-2-17,-2 5-16,0-2-22,0-1-35,-1 1-35,3-3-52,-2 0-60,-3 1-61,3-3-70,0-1-55,-5-1-742,5-2 340,-2 0 224</inkml:trace>
  <inkml:trace contextRef="#ctx0" brushRef="#br0" timeOffset="1.04797E6">18477 10582 174,'6'-6'238,"-2"1"31,3-3 7,-3 4 12,4-2 17,-1 3 1,2-1-5,-1 2-17,0 1-22,2 1-21,0 0-21,-10 0-26,16 0-17,-7 3-17,-1 1-17,1 2-21,1 1-21,-3 1-30,-1-1-34,-2 2-34,-2 1-28,0 0-26,-2 0-22,-2-1-28,0 0-31,-2-1-33,0 0-38,0-1-40,-1 1-45,1-5-695,0 0 334,0-1 220</inkml:trace>
  <inkml:trace contextRef="#ctx0" brushRef="#br0" timeOffset="1.04812E6">18722 10538 103,'7'-10'255,"-1"1"-4,1 2-6,-3-2-16,-2 5-20,2-2-20,-2 0-20,2 0-43,-2 1-49,-2 5-58,4-4-68,-2 1-64,-2 3-469,0 0 198,0-3 131</inkml:trace>
  <inkml:trace contextRef="#ctx0" brushRef="#br0" timeOffset="1.04838E6">18790 10605 46,'0'6'332,"-2"0"-4,0-1-7,0 1-7,-2-1-23,0 3-30,-1 0-27,0-1-19,1 0-28,0 2-26,2-5-19,0 2-18,2 0-17,0-6-9,2 8-10,-2-8-9,4 3-9,-4-3-5,0 0-8,0 0-6,22-12-2,-16 7-9,2 2-10,-1-2-17,1 0-33,1-1-25,-1 3-37,-2-3-39,-1 3-50,1 1-48,2 0-18,-4 0-28,-4 2-600,14 2 294,-8 0 194</inkml:trace>
  <inkml:trace contextRef="#ctx0" brushRef="#br0" timeOffset="1.04856E6">18900 10672 332,'5'3'190,"-3"1"36,-2-4 14,0 0 5,0 0 4,0 0-1,19-5 5,-13 0-1,0 4-3,0-4-7,4 2-8,-4-1-7,0 2-7,0-1-13,0-1-6,1 2-12,-7 2-16,11-4-17,-7 2-14,-4 2-15,0 0-14,12 2-11,-12-2-20,9 6-29,-7-4-53,-2-2-72,6 11-52,-2-8-68,1 3-79,-1 0-80,1 0-990,-3 0 456,0 0 301</inkml:trace>
  <inkml:trace contextRef="#ctx0" brushRef="#br0" timeOffset="1.04939E6">16157 10918 349,'2'-4'337,"-2"4"-8,0 0-3,0 0-18,0 0-17,0 0-25,-13 17-17,9-8-18,-4 1-20,0-1-8,-4 3-12,2-3-17,2 3-14,-3-1-4,5-2-6,-3 3-10,3-4-8,4 1-11,-2-3-9,4 1-12,4-3-14,-2 2-23,4-4-33,0 0-48,5-1-53,0-1-51,1 0-51,-1-1-54,4 1-43,-1-2-50,-1 0-875,5 0 406,-2 0 268</inkml:trace>
  <inkml:trace contextRef="#ctx0" brushRef="#br0" timeOffset="1.04966E6">16388 11005 115,'6'-2'197,"-1"-2"37,-5 4 19,2-6 4,-2 6 3,0 0-5,-11-3-1,11 3-9,-13 0-22,13 0-17,-17 7-24,9-3-16,0 0-15,1 2-17,-2 0-16,3-1-14,2 1-32,0-1-24,4 1-26,-2 0-22,2-6-22,6 6-15,-6-6-15,10 2-6,-1-2-1,0 0 1,-1-5 6,2 2 5,1-1 5,-3 0 7,1 2 3,0-1 10,-1-1 1,-1 2 4,0 0 1,0 0 0,-7 2-3,11-2-21,-11 2-36,8 0-37,-2 2-51,-6-2-41,9 2-575,-3-2 265,-6 0 175</inkml:trace>
  <inkml:trace contextRef="#ctx0" brushRef="#br0" timeOffset="1.04984E6">16538 11014 78,'6'-3'170,"-1"-1"35,5 0 23,-6-2 11,3 2 14,-3 1 0,3-1-1,-1-2-8,-2 2-4,0 3-28,2-3-22,0 2-18,2 0-16,-8 2-20,14 0-13,-14 0-10,15 0-19,-7 2-18,-1 0-16,1 2-17,-1-3-27,1 3-23,-2 0-30,-2-2-38,3 2-36,-7-4-44,13 6-34,-7-3-46,-2-3-698,4 2 317,-1 0 209</inkml:trace>
  <inkml:trace contextRef="#ctx0" brushRef="#br0" timeOffset="1.05013E6">16847 10975 100,'6'-4'237,"-2"-2"34,-1 3 11,-1-2 4,0-1-3,-2 6 7,0-5-14,0 5-20,0 0-19,0 0-27,0 0-15,0 0-18,0 0-14,0 0-20,-7 23-10,10-14-20,-1 2-8,0 1-8,2 4-12,-2-1-6,3 1-9,1 2-5,-2-2-7,1 2-7,-1-3-4,0 1-4,-2-1-2,0-4-5,-2 1 11,-2-3 5,-4 2 2,-1-7 3,-1 0 12,-3-2 11,-2-2 8,3-2-2,-2-2-7,0-3-7,2-1-8,4-1-11,2-1-12,0 1-19,6-2-22,0-2-30,6 1-35,4-1-44,2 5-35,0-4-49,1 3-69,4 3-67,-2-4-70,3 7-881,-2-2 436,1 4 287</inkml:trace>
  <inkml:trace contextRef="#ctx0" brushRef="#br0" timeOffset="1.05115E6">16779 10907 146,'0'0'190,"0"0"14,0 0 14,0 0 10,0 0 5,0 0 3,0 0 5,0 0 5,-8 0 0,8 0-13,0 0-10,0 0-18,-2 7-10,2-7-15,-2 5-14,2-5-17,0 9-13,2-5-15,0 3-13,0-2-10,0 1-11,0-3-23,0 3-32,0-1-47,3-2-42,-3 1-63,-2-4-70,9 5-87,-7-1-922,4-4 407,2 2 270</inkml:trace>
  <inkml:trace contextRef="#ctx0" brushRef="#br0" timeOffset="1.05186E6">16811 10907 226,'5'-4'320,"-5"4"-10,5-3-4,-5 3-24,7-1-8,-7 1-32,0 0-30,11-5-13,-11 5-33,10 2-34,-10-2-71,13 4-89,-5-3-106,-3 1-740,3 2 298,1 1 195</inkml:trace>
  <inkml:trace contextRef="#ctx0" brushRef="#br0" timeOffset="1.05561E6">17023 10775 136,'0'0'234,"2"-6"-2,-2 6-9,4-6-12,-4 6-12,4-6-12,-4 6-9,8-4-14,-1 2-6,2 1-11,-1 0-8,5-2-4,6 3-6,2-2-9,5 1-10,7 1-9,11 0-11,8 1-11,9-1-7,4 2-9,26 1-8,-2-1-19,1 0-24,-14 1-33,-4-3-43,-5 0-44,3 0-44,-5 0-39,-3-6-61,-3 0-572,-4-1 280,-3-5 185</inkml:trace>
  <inkml:trace contextRef="#ctx0" brushRef="#br0" timeOffset="1.07273E6">13422 5575 2,'0'0'130,"0"0"3,0 0 14,0 0 10,0 0-2,0 0 5,0 0-3,0 0 1,0 0 1,0 0 1,0 0 2,0 0-4,0 0 2,0 0-4,0 0-10,0 0-3,0 0-9,0 0-9,0 0-4,0 0 6,0 0-12,0 0-6,0 0-7,-17-2-13,17 2-4,0 0-9,0 0-7,-8 5-8,4-4-5,4-1-4,-9 5-12,2-4 7,3 3-5,-2-1-3,-2 3-5,2 0 2,-3 1 2,-2 2 2,1 0 2,-1 1 1,-1-1-3,1 3-8,-4-1-5,5 0 3,-4 3-7,4-3-1,-1 2 2,1-1-9,0-1 1,3 3-6,1-4 4,-1 2-4,3-2-1,2 1-4,-2-1 1,4 2-4,-2-3 3,2 1-6,2-1-1,-2 1 1,2-1-2,0-1 6,0 1-6,0-1 1,2 0 2,-1-1-1,-1-1-1,0-1-1,0 1 5,0 0 0,-1-2-2,2 2 2,0-3-4,1 1 3,-2 1 0,2 0-4,-2-1 2,3-1-1,-2 3 0,2-2-3,-1-1-3,0 2 0,-4-5-9,11 5-5,-6-2-4,-1 0-5,2 0 2,-2-1-5,-4-2 1,8 4-4,-1-2 2,-7-2-5,8 4 3,-3-3-10,-5-1-6,6 3-15,-6-3-22,8 0-30,-8 0-37,0 0-45,9-4-38,-7 3-62,0-4-649,2 4 323,-2-5 213</inkml:trace>
  <inkml:trace contextRef="#ctx0" brushRef="#br0" timeOffset="1.07346E6">13331 5930 224,'0'0'283,"0"0"-4,0 0-9,0 0-10,0 0-20,0 0-20,0 0-13,0 0-20,0 0-18,0 0-15,13 13-18,-8-11-2,1 2-16,-2 0-19,2-3-12,0 4-5,3-4-9,-2 2-11,-3 0-5,2 1-10,0-1-3,-2 0-7,-4-3-1,11 3-7,-11-3 1,8 5-8,-6-3 2,-2-2 3,7 5-1,-7-5 6,5 1 4,-5-1 2,0 0-3,0 0-13,8 5 3,-8-5 0,4 1-4,-4-1-2,0 0 10,4 5-10,-4-5 8,0 0 7,2 3 7,-2-3 16,0 0 6,-4 8 2,4-8-1,-8 3-5,4 2-9,-3 1-3,3-3-15,-5 1-22,1 2-39,1 1-39,-3 1-55,-3-3-66,2 5-81,-1-3-91,0 1-820,-2 0 401,0 0 265</inkml:trace>
  <inkml:trace contextRef="#ctx0" brushRef="#br0" timeOffset="1.08104E6">14480 8675 146,'0'0'184,"0"0"-10,0 0-10,0 0-7,0 0-12,0 0-3,0 0-10,0 0-5,0 0 2,0 0-5,0 0-5,24-4-3,-18 2-2,-6 2-2,17 0-8,-6-1-3,0 1-3,3 0-5,4-2-3,0 2-9,3 0-9,3-3 3,1 2-15,2-1-2,1-1-8,-1 2-4,3-4-2,0 4-2,-3 1-6,1-4-3,0 2-2,-1 1-7,-2 1 0,2-5-3,-3 5 0,2-1-3,-3-1-6,0 2 1,0-2 1,-1 0-6,-4 0-3,2 1-6,-3-2-9,-3 0-19,4 1-20,-8-2-25,2 2-34,-1-2-38,0 4-40,-3-3-55,1 0-615,-5 0 291,2-1 193</inkml:trace>
  <inkml:trace contextRef="#ctx0" brushRef="#br0" timeOffset="1.10422E6">13746 8066 10,'0'0'362,"0"0"-12,0 0 6,0 0-10,0 0-10,0 15-14,3-8-25,-3 1-29,0 2-25,2 2-24,0-4-23,-2 2-17,4 1-22,-2 1-25,0-1-29,-1-1-44,2 1-47,-1-3-47,2 1-39,-4-1-49,2 0-50,0-3-50,0 1-48,-2-6-766,-2 3 353,-2 0 232</inkml:trace>
  <inkml:trace contextRef="#ctx0" brushRef="#br0" timeOffset="1.10452E6">13729 8056 168,'-2'-6'299,"2"0"-10,0 6-6,0-8-8,0 8-12,4-4-13,-4 4-16,15 0-29,-15 0-20,16 4-10,-5 1-17,3 1-10,-4 1-18,3 0-11,-3 4-5,-1-1-5,-1 2-1,-1 1-10,-5-1-2,0-1-6,0 2 1,-6 3-4,2-1-3,-5-1-2,-1-1-8,1 0-8,-3-2-9,1 0-3,-1 2-6,-1-5-6,-2 3-4,3-4-13,0 0-12,-2-2-19,2 1-22,2 0-29,1-1-23,-1-2-32,2-1-34,1 1-41,5-3-43,-6 3-45,6-3-46,0 0-739,0 0 361,0 0 237</inkml:trace>
  <inkml:trace contextRef="#ctx0" brushRef="#br0" timeOffset="1.10511E6">14076 8086 25,'0'0'295,"0"0"-4,0 0-8,0 0-11,-20 10-18,13-2-12,-2 1-12,-1 0-20,-1 5-18,1-3-14,-1 1-17,2 1-22,1 0-7,0 1-13,2-3-12,1 1-11,0-3-8,3-2-15,2 4-18,2-6-16,3 1-21,4-4-27,-3-2-17,-6 0-8,19-6 2,-4 0 3,-1-3 4,1-1 2,3-3 2,-4-2 8,1 0 13,-2-3 9,-3-1 9,3 2 6,-4 1 8,1-1 11,-1 2 10,-5 3 1,2-1 9,-4 3-3,0 2-3,0 0-4,-4 1 0,0 1-3,-3 2 3,0 2 2,5 2 5,-13 0-1,13 0 4,-15 8 9,9-4 11,-1 3 12,1 1 9,2-1 4,0 3 3,2 2-2,2-3-3,0 3-10,0-4-6,2 4-12,2 0-7,0-3-8,4 0-12,1 1-22,0 0-31,3-3-43,1-1-46,-1 1-48,2-1-45,0-2-45,1-2-57,2 2-48,-7-4-58,3 2-870,-3-2 429,2 0 283</inkml:trace>
  <inkml:trace contextRef="#ctx0" brushRef="#br0" timeOffset="1.10539E6">14358 8076 221,'0'-4'302,"0"4"3,-3-6-1,3 6 7,0 0-11,0 0 2,0 0 1,0 0 5,0 0 3,0 0-4,-12 9-9,10-2-6,-4 4-4,1 0-23,-1 3-15,-2-4-14,1 4-20,-2-1-22,3 0-17,0 1-20,2-3-12,0-1-23,2-2-23,2 5-31,2-6-46,4-2-70,2 0-85,5-3-94,4-2-96,10 4-98,-1-7-1263,8 2 573,5-4 377</inkml:trace>
  <inkml:trace contextRef="#ctx0" brushRef="#br0" timeOffset="1.10659E6">14676 8068 129,'0'0'352,"-7"4"-18,7-4-1,0 0 0,-2 3-24,2-3-30,0 0-26,13 4-31,-5-2-24,2-1-34,6 2-36,0-2-56,3-1-69,3-1-84,-2 1-91,2-3-89,1 2-622,1-4 300,-2 3 199</inkml:trace>
  <inkml:trace contextRef="#ctx0" brushRef="#br0" timeOffset="1.10684E6">15262 7989 286,'0'0'331,"0"0"-11,-9 14-23,7-9-14,-3 3-28,4 1-24,-3 1-19,-1-1-24,1 3-18,2 0-34,-2-4-29,1 4-40,-1-1-40,-2-4-50,2 0-55,0 1-62,2-3-62,-4-3-637,0 0 285,6-2 188</inkml:trace>
  <inkml:trace contextRef="#ctx0" brushRef="#br0" timeOffset="1.10708E6">15241 7928 19,'12'-19'177,"-1"4"37,-3 3 11,0 4 1,0-3 0,-2 5 1,0 2 18,2 0-5,-2 2-21,3 2-12,-9 0-14,17 3-15,-11 1-20,2 2-14,-1 2-15,1 2-9,1 0-3,-4 4-15,1 1-4,-4 4-3,-2 0-6,-2 0-4,-4 4 1,-3 2 5,-2-4 0,-1 2 0,-3-3-8,-2 1-8,0-3-9,0-1-7,2-4-13,0 0-29,3-1-46,3-3-51,1-3-56,-1-2-63,3 0-57,2 0-40,0-4-875,4 0 398,0 0 263</inkml:trace>
  <inkml:trace contextRef="#ctx0" brushRef="#br0" timeOffset="1.10739E6">15482 8081 92,'4'-5'278,"-4"5"-8,0 0-10,0 0-10,0 0-8,0 0-9,-23 6-17,16 0-26,-3 0-17,1 0-18,1 1-17,-2 1-28,3-2-17,0 1-23,3-1-29,0 0-26,2 0-23,2-3-15,0-3-8,0 0-1,14 2 5,-14-2 2,20-5 8,-10 1 18,1-2 20,0 0 22,-1 1 21,-1-1 11,1 0 13,-2 2 7,2 1-8,-2-2 1,0 3-2,-2-1-24,3 1-2,-9 2-6,15 0-4,-9 2-8,1 2-11,-1-3-14,2 4-37,-4-4-53,-4-1-63,14 4-67,-8-4-53,0 0-744,-6 0 340,9-4 225</inkml:trace>
  <inkml:trace contextRef="#ctx0" brushRef="#br0" timeOffset="1.10758E6">15997 7822 167,'0'0'335,"0"0"1,0 0-14,0 0-11,-5 16-24,0-5-23,-1 0-23,2 3-28,-4 0-19,1 2-17,1 1-25,0 0-38,-3 2-49,3-2-57,-5-2-64,0-1-78,4 1-79,-5-4-734,0-2 322,1 0 213</inkml:trace>
  <inkml:trace contextRef="#ctx0" brushRef="#br0" timeOffset="1.10774E6">15819 7982 59,'4'-10'339,"-2"2"-3,2 1 0,0-1-1,0 1-8,3 1-11,-1 0-26,3 1-28,1-1-29,-1 2-30,1 2-41,2-2-59,4 4-66,-2 0-65,4 0-80,-4 2-69,5 2-53,-3 0-721,0-1 324,1 0 213</inkml:trace>
  <inkml:trace contextRef="#ctx0" brushRef="#br0" timeOffset="1.10801E6">16153 7961 6,'0'0'174,"0"0"63,0 0 30,0 0 5,0 0-1,0 0-2,0 0 11,0 0-7,-25 3-23,16 0-26,-2 0-17,1 3-23,-1 0-17,0 1-16,1 1-23,2-1-21,1 0-17,2 1-28,4 1-19,1-5-19,1 2-25,4-1-15,2-1-4,1-4-3,0 0 5,3-3 1,0 0 9,1-3 8,1 0 8,0 1 19,-1-3 21,1 2 17,-2 0 2,0 1 8,-3-1 1,0 2 0,0 0-6,0 1-8,0 1-6,-2 0-10,0 0-18,0 0-34,-6 2-44,18 4-44,-10-2-54,5 0-63,-3 1-59,3 0-54,0 2-759,3-1 368,-2 0 243</inkml:trace>
  <inkml:trace contextRef="#ctx0" brushRef="#br0" timeOffset="1.10856E6">17025 7795 258,'0'0'302,"0"0"-11,0 0-16,-24 9-31,14-2-20,-3 6-21,-4-1-20,0 5-17,3-1-18,-4 1-16,6 3-11,-1-1-15,5-1-9,-3 0-14,3-1-14,3-4-9,3 2-5,0-5-9,4-1-9,2-2-9,1-1-9,1-1-12,3-5-4,-9 0-4,15-8 1,-5 1 1,2-5-1,0-3 2,0-3 3,-2 2 3,3-5 9,-4 0 8,1-2 10,-1 0 9,-3 1 7,0 3 12,-1 3 9,-1-2 6,-1 2 4,-1 2-8,-2 3-3,0-1 0,-2 7-1,-3-1 3,0 4 4,5 2 7,0 0 8,-23 8 7,13 1 9,-3 0 2,2 5-8,3 1-7,0 0-9,4 2-9,-2 2-8,6-2-15,2 3-27,0-2-39,2-2-59,2 1-42,2-2-61,3-1-65,4-1-75,-3-4-44,-1-1-933,-1-4 438,-1 0 290</inkml:trace>
  <inkml:trace contextRef="#ctx0" brushRef="#br0" timeOffset="1.10886E6">17101 7953 276,'0'0'327,"0"0"-6,0 0-5,-17 10-7,11-3-2,2 1-20,-3-1-25,1 3-25,2 1-22,0 2-24,-1-1-19,3 0-20,0-1-25,2 1-27,0-4-24,4 0-21,1 1-14,-1-6-3,0 2-9,4-4 1,1-1-10,-9 0 4,17-4 7,-6 1 7,-1-2 12,-2 2 15,2-3 6,-2 1 10,2 0 10,-4 2 3,0-2 0,1 1-12,-1 1-9,1 0-7,-7 3-8,10 0-12,-10 0-16,11 3-34,-11-3-37,6 3-58,-2 0-49,-2 0-56,2 0-52,0 0-55,0 0-24,-2-1-850,2-1 403,-4-1 266</inkml:trace>
  <inkml:trace contextRef="#ctx0" brushRef="#br0" timeOffset="1.10915E6">17330 8006 165,'4'-3'258,"-4"3"-3,0 0 4,4-4 1,-4 4-12,0 0-14,0 0-23,6 9-15,-6-3-20,1-2-18,2 2-17,0-2-10,-1 0-10,0 2-14,3-1-10,-3-1-11,2-1-9,-2 1-5,-2-4-6,10 0-9,-10 0-4,0 0-9,19-5 6,-12 0 13,-1-1 4,3 0 1,-3 3 0,2-2-1,-2 0-4,1 2-6,-2-3-5,1 2-4,-2 2-7,0-1-9,0-1-15,-4 4-17,7-4-29,-4 4-47,2-2-46,-5 2-48,9-2-37,-9 2-43,15 2-40,-9 0-738,2-2 350,0 2 230</inkml:trace>
  <inkml:trace contextRef="#ctx0" brushRef="#br0" timeOffset="1.10971E6">17355 8022 27,'-4'2'239,"4"-2"-6,0 0-9,-7 4-13,7-4-12,-2 3-13,2-3-18,0 0-17,2 7-13,-2-7-10,4 5-14,-4-5-12,12 1-12,-8 2-8,-4-3-7,0 0-2,19-4 0,-11-1 1,-2 2 3,3-3 2,0 1-2,-3-1 5,0-1 4,0 0-1,0 2 3,-1-1 11,-3-2-3,1 3-11,-3-1 2,0 6-16,-8-7-1,2 3-3,0 2-2,-2 0 2,8 2-1,-22 4 2,10 1 2,-4-1 4,5 4-2,-4 1 7,4-1 0,-1 3-5,2-1 2,4 3-8,2-1-5,4-1-8,4 3-19,2-6-26,6 2-39,0 0-41,5-2-40,1-5-20,4 1-31,0 0-28,0-4-31,0 0-28,-2-2-26,0-4-28,-3 0-727,1 1 350,-2-3 231</inkml:trace>
  <inkml:trace contextRef="#ctx0" brushRef="#br0" timeOffset="1.10998E6">17666 8010 214,'0'0'125,"7"-4"43,-7 4 29,0 0 16,0 0 13,0 0 9,0 0 1,0 0 8,-11 22 3,9-18-15,-1 5-12,-1-1-19,2-1-15,-2 3-20,0-2-14,2-1-16,-2 0-12,0-1-18,2 0-9,-3 0-11,3-3-8,2-3-9,-5 6-6,5-6-7,0 0-1,0 0-5,0 0-1,0 0-4,16-16 1,-10 10-2,0-2-3,2 2-4,1-1-3,0 1-6,1-3-4,3 3-15,-3-1-17,1 1-35,2 0-41,-3 2-40,3-2-49,-2 0-47,-1 1-41,1 4-22,-1-5-45,1 5-698,0-3 349,-1 2 230</inkml:trace>
  <inkml:trace contextRef="#ctx0" brushRef="#br0" timeOffset="1.11024E6">17869 7991 972,'13'2'99,"-9"0"37,-4-2 31,7 4 22,-5 0 8,-2-4 18,0 7-8,0-1 15,0 0-9,-2 0-14,2-2-15,-2 2-17,2 0-18,0 1-13,-3-1-13,3-6-18,3 11-19,-1-7-26,2-1-22,3-2-5,3-1-6,2 0-6,0-1 0,2 0-8,1-5 10,0-1-13,-1 0 18,1 2 15,0-3 10,-3-1 20,1 5 15,-2-2 13,-2 2 4,-3 0-1,0 0-6,-6 4-7,6 0-6,-6 0-7,0 0-6,-10 15-12,2-4-3,-3 3-8,-4 4-12,-1-1-25,-4 5-36,-1-1-49,0 2-63,0 0-75,1 0-84,4-6-90,1 0-1017,2-1 477,2-3 314</inkml:trace>
  <inkml:trace contextRef="#ctx0" brushRef="#br0" timeOffset="1.11098E6">18600 7757 4,'4'-6'351,"-2"4"-17,-2 2-22,0 0-7,0 0-6,0 0-17,0 0-8,0 14-3,-6-7-9,-1 3-8,-1 3-11,-3 0-17,-1 5-16,-2 1-15,0-2-14,2 2-14,-1 1-9,2-4-11,0 3-10,1-6-7,4 3-13,0-5-12,-2 0-5,6 1-14,2-3-21,2-1-32,6-4-59,0 2-67,2-5-58,3-1-77,2 0-68,4 3-56,-3-7-1043,4 2 474,1-1 313</inkml:trace>
  <inkml:trace contextRef="#ctx0" brushRef="#br0" timeOffset="1.11147E6">18803 7974 33,'0'0'197,"0"-7"42,0 7 21,-2-6 5,2 6 6,-9-2 4,9 2 12,-14 2-21,5 1-11,-2 1-20,3 2-18,-4 0-16,-2 2-22,2 1-12,0-2-17,3 3-16,-2 0-13,2-2-14,1 1-12,2-3-13,0 1-7,4-4-12,0 1-24,2-4-11,4 7-20,-4-7-24,0 0-10,20-5-5,-9 2-7,4-3-8,-2 2-2,3-2 2,0 3 4,-2-3 2,-1 2 5,0 1 7,-3-1-3,1 2-9,-1-1-12,-1 0-19,2 3-28,-3-2-34,-8 2-32,16 2-28,-6 0-26,-2 2 5,0-2 4,1 2 10,-3-3 21,1 2 38,-3 1 43,0-2 30,0 3 39,-4-5 42,9 6 28,-5-5 30,-4-1 27,4 1 16,-4-1 14,4 5 7,-4-5-1,0 0-4,0 0-2,0 0-1,0 0-11,16-6-9,-16 6-3,4-3-8,0-1-7,0-1-5,0 2-13,2-1-1,0 1-10,3 0-12,0 0 1,-1 0-10,1 2 2,-1-1-7,0 2-2,4 0-7,-12 0 3,16 2-2,-10 2-9,3-2 0,-2 2-2,1 0-7,-2 2-6,0 0-10,1 1-27,1-1-27,-2 3-43,1-1-50,0-1-51,3 0-59,-6-1-814,4 0 367,-2-2 242</inkml:trace>
  <inkml:trace contextRef="#ctx0" brushRef="#br0" timeOffset="1.11234E6">19364 7934 145,'0'0'328,"0"0"-11,-6-6-13,6 6-9,0 0-12,-18 2-22,18-2-21,-14 6-25,5-2-18,3 2-23,2-3-17,-3 3-10,3 0-20,2-3-10,2 3-17,2 0-7,0 0-10,0 0-4,3-3-10,1 3-4,-2 0-8,3 1-2,-3 1-1,2 2-6,-4-2-7,4 6 2,-2 2 0,-1-1 0,-1 0-3,0 2-1,-2 2 2,-2-2-4,-3 1-3,1 0-1,-4 1-3,-2 1 3,-3-1-1,-4-2-3,0-1 8,-3 2 10,-1-5 11,-2 1 3,2-3 9,0-1 8,4-3 8,0-3 5,2 0 1,5-4-6,-1-2-4,5 0-9,2-4-5,2 1-8,2 5-12,8-14-8,0 5-14,7-1-19,2 1-29,4-3-34,5 0-29,-1 2-27,2 1-34,4 2-25,0 1-38,-1-2-54,0 4-56,-6-3-66,2 1-931,-3-2 447,-5 1 296</inkml:trace>
  <inkml:trace contextRef="#ctx0" brushRef="#br0" timeOffset="1.11267E6">19580 7951 220,'0'0'232,"0"0"-35,0 0-69,0 0-99,0 0-304,0 0 94,0 0 62</inkml:trace>
  <inkml:trace contextRef="#ctx0" brushRef="#br0" timeOffset="1.122E6">17088 956 56,'0'0'145,"0"0"-6,0 0 5,-6-4 2,6 4-1,0 0-9,0 0-4,0 0-2,0 0-4,-8-1-5,8 1-1,0 0-4,0 0-8,0 0-1,0 0-7,0 0-3,-15 1-2,15-1-3,0 0 0,-6-1-3,6 1-1,0 0-4,0 0-1,-12-3-3,12 3-7,-6-2-3,6 2-1,-10-4-12,4 3-2,-3-2 1,-2-2 3,-1-1 6,-3 0 8,-2-1-6,-4-2-1,-5-4 4,-5-2-3,-4 1-2,-6-5 5,-2-2 1,-1-2 5,-15-4-5,5 2 4,10 6 0,-1-2 1,1 2-7,-5 0-4,3 0-8,-1 2-5,1 2-5,1-2-6,1 3-1,8 3-2,0 0-7,4-1-3,5 4-8,2 1 3,5-1-10,4 3-12,-2 0-15,4 0-20,3 2-33,3-2-50,-1 2-32,2-3-52,5 2-57,2 1-58,5-1-897,3-1 412,5 2 273</inkml:trace>
  <inkml:trace contextRef="#ctx0" brushRef="#br0" timeOffset="1.12282E6">17171 867 118,'-2'7'127,"2"-7"-10,0 0 4,-5 6-9,5-6 1,-2 6-6,2-6-1,-4 3 2,4-3-5,-4 5 3,4-5 3,0 0 0,-2 2 6,2-2 0,0 0 8,0 0 3,-4 5 2,4-5 5,0 0 2,0 0 2,0 0 3,0 0 5,0 0-1,0 0-14,0 0-12,6-15-9,-2 6-8,5-1-13,-3-5-7,7-1-6,-2-3-14,3-2 2,4-8-4,-2 0-5,3-1-8,0 2-1,0-1 1,1 2-3,-4 1-3,1 1 3,-2 6-4,-2 0-1,-1 3-5,-3 2-3,2 1-4,-3 1-3,0 2-5,-2 1 5,1 0-5,-2 2 0,1 0-2,-2 0-3,0 2-2,0 0-4,2-1 0,-3 0-1,0 2-1,2 1-8,-3-1-7,-2 4-20,7-6-38,-3 2-38,-2 0-51,-2 4-44,9-1-49,-5-1-85,2 0-777,0 2 378,-6 0 249</inkml:trace>
  <inkml:trace contextRef="#ctx0" brushRef="#br0" timeOffset="1.1234E6">17455 951 255,'0'0'266,"0"0"-10,0 0-13,14-10-14,-5 4-12,1-2-13,5 0-3,4-4-10,-1-1 1,6-5-8,2-1-5,-1 0-5,1-4-16,6-5-12,-1 1-12,-1-1-11,2 1-3,-7 2-8,-1 2-11,-2 0-8,0 0-3,-3 2-10,0 4 3,-4 0 0,1 2-7,0 0-1,-4 0-7,-1 3-7,2-1-1,-5 1-7,3 1-9,-3 0 2,0 3-9,1-2-5,0 2-2,-4 3-1,2-3-5,-3 3-4,2-1-12,-4 2-8,3-2-22,0 2-42,-5 4-43,6-5-35,-2 3-46,-4 2-63,4-6-67,-4 6-935,2-4 426,-2 4 281</inkml:trace>
  <inkml:trace contextRef="#ctx0" brushRef="#br0" timeOffset="1.12394E6">17992 935 55,'0'0'302,"0"0"-4,0 0-11,0 0-12,0 0-19,0 0-8,-8-5-29,8 5-22,0 0-15,0 0-21,15-11-7,-7 5-13,7-2-10,0-1-10,8-4-7,4 1-19,5-2-9,5-3-6,2-2-10,3 0-3,3-2-2,-3 0-9,0 0 3,-1 1 6,-9 2 2,0 0-2,-3 4-4,-1-4-6,-6 6 0,0 1-10,-1 0-6,-4-1 1,0 3-8,-2 1-3,-2 1-9,-1-1-5,-1 1-22,-2 3-25,1 0-27,-1 0-27,-3 0-39,0 0-47,-2 0-50,3 3-42,-3-1-872,-4 2 386,5-6 255</inkml:trace>
  <inkml:trace contextRef="#ctx0" brushRef="#br0" timeOffset="1.12472E6">18324 981 48,'-8'4'261,"8"-4"0,0 0-3,0 0-6,0 0-10,0 0-17,0 0-16,0 0-15,0 0-18,0 0-13,0 0-16,0 0-12,26-6-12,-10 2-12,4-2-12,7 1-8,1-1 4,10-4-3,2 1-10,11-3 2,2 2 7,-1-5-2,3 2 1,15-6-4,3-2-11,-6 2-4,-10 0-8,-6 4-4,0-2-8,-2 0-5,-1 0-5,-3 1-3,-3 1-5,-6 2-1,-5 1-10,-3 3 0,-2 0 0,-3 2-8,-4 1-2,-4-1-3,-1 4-6,2-3-2,-4 2-23,-4 2-27,3-3-31,-5 4-50,-1-1-65,-5 2-87,0 0-929,4-5 412,-4 5 272</inkml:trace>
  <inkml:trace contextRef="#ctx0" brushRef="#br0" timeOffset="1.16143E6">15458 4873 179,'0'0'409,"0"0"-27,-4-4-9,4 4-11,0 0-28,0 0-31,2-6-30,-2 6-35,0 0-35,0 0-39,0 0-46,0 0-44,0 0-46,5-4-47,-5 4-57,0 0-69,4-2-75,0 1-794,-2-3 345,3-2 228</inkml:trace>
  <inkml:trace contextRef="#ctx0" brushRef="#br0" timeOffset="1.16235E6">15683 5425 286,'7'-5'317,"-7"5"-13,0 0-16,0 0-24,0-6-22,0 6-35,0 0-22,0 0-31,0 0-36,6 0-51,-6 0-71,0 0-73,0 0-61,0 0-615,0 0 256,0 0 169</inkml:trace>
  <inkml:trace contextRef="#ctx0" brushRef="#br0" timeOffset="1.16406E6">15607 6011 28,'0'0'379,"0"0"-24,0 0-15,0 0-21,0 0-31,0 0-32,0 0-30,0 0-33,0 0-58,0 0-62,0 0-80,0 0-88,0 0-119,13 9-560,-8-9 263,-5 0 174</inkml:trace>
  <inkml:trace contextRef="#ctx0" brushRef="#br0" timeOffset="1.16628E6">16144 6517 23,'0'0'341,"0"0"-23,0 0-3,0 0-22,0 0-16,0 0-43,0 0-21,0 0-25,0 0-19,0 0-22,0 0-19,0 0-23,0 0-19,0 0-28,0 0-24,0 0-30,0 0-30,0 0-39,0 0-47,21-2-50,-21 2-71,7-4-561,-5 0 270,-2 4 178</inkml:trace>
  <inkml:trace contextRef="#ctx0" brushRef="#br0" timeOffset="1.16772E6">16373 7279 364,'-9'0'375,"9"0"-35,0 0-37,-8-2-28,8 2-48,0 0-59,-8 0-117,8 0-147,0 0-587,0 0 232,0 0 154</inkml:trace>
  <inkml:trace contextRef="#ctx0" brushRef="#br0" timeOffset="1.18171E6">15770 4713 53,'0'0'300,"0"0"-21,0 0-15,0 0-18,0 0-24,0 0-21,0 0-19,0 0-17,0 0-18,-5 19-18,7-13-10,-4 1-16,2 1-20,2-1-25,-2 0-38,0-1-40,3 2-38,-3 0-41,4 0-37,-2-2-42,0 0-530,-1-1 241,-1-2 159</inkml:trace>
  <inkml:trace contextRef="#ctx0" brushRef="#br0" timeOffset="1.18213E6">15708 4698 135,'0'0'261,"4"-6"1,0 4-3,-4 2-11,12-4-15,-4 2-19,-2 0-16,3 0-12,1 0-14,1 2-17,0 2-12,1-2-16,0 2-13,4 0-6,-2 0-9,1 2-11,2-1 1,-4 3-5,1-2-14,-2 2 5,-4-2 7,0 1-3,-2 3 5,-1-2 8,-1 0 2,-2 1 9,-2-1 3,0 0-1,-4 1-1,-3 1-11,-1-2-8,-1 1-5,0 0-11,-3-1-4,0 0-6,-3 1-7,0-1-9,2 0-20,-3 0-30,0 0-44,6 0-45,0-3-49,1 1-61,3 0-65,-3-2-65,5 0-897,4-2 419,0 0 277</inkml:trace>
  <inkml:trace contextRef="#ctx0" brushRef="#br0" timeOffset="1.18303E6">16193 4766 92,'0'0'189,"0"0"14,-4-7 10,4 7 10,0 0 3,0 0 2,0 0-13,0 0-7,0 0-6,0 0-14,-11 0 1,11 0-15,0 0-17,0 0-11,0 0-19,-17 5-18,11-2 0,-1 0-11,-1 0-14,2 2-12,-2 1-6,-2-1-13,4-2-14,0 3-12,2-1-18,0-2-20,2 0-14,0-1-14,2-2-8,2 6-7,-2-6 1,8 0 2,0 0 5,-2 0 7,4-1 7,-2-4 12,0 3 14,-2-1 17,1 0 23,1 1 10,-1-1 20,-1 0 8,1 0 12,-7 3-2,8-3 0,-4 0-4,-4 3-7,0 0-12,0 0-2,12 0-13,-12 0-6,0 0-10,10 5-13,-6-1-26,0-2-43,0 2-41,2-2-43,-2 1-45,3 1-45,-1-3-63,-1 4-759,1-5 357,0 1 236</inkml:trace>
  <inkml:trace contextRef="#ctx0" brushRef="#br0" timeOffset="1.18352E6">16472 4614 288,'2'-4'287,"-2"4"-12,0 0-17,3-3-25,-3 3-21,0 0-20,0 0-15,0 0-12,0 0-7,-11 16-17,7-8-3,0 2-5,-1-1-7,1 0 2,0 3 3,0-3-19,0 1-2,0-1-7,1 3-13,1-5-9,-1 1-7,1 0-3,2-1-2,-2 0-12,2-1-7,2-1-7,0 0-19,3 1-17,2 0-34,-2-1-24,4-1-33,0 2-33,-1-5-34,3 4-31,2-4-27,-3 2-33,0-3-43,0-3-594,-2 3 298,0-3 198</inkml:trace>
  <inkml:trace contextRef="#ctx0" brushRef="#br0" timeOffset="1.18368E6">16445 4717 18,'0'0'304,"-6"-4"-14,6 4-17,-4-4-20,4 4-23,-2-6-22,2 6-23,0 0-20,0 0-23,14-5-29,-6 5-34,3-2-49,-3 2-53,5 2-56,2-2-49,-3 1-573,6 1 238,-6 2 158</inkml:trace>
  <inkml:trace contextRef="#ctx0" brushRef="#br0" timeOffset="1.18402E6">16769 4764 229,'0'0'313,"0"0"-16,0 0 8,0 0-19,0 0-28,0 0-18,0 0-9,0 0-20,-27 6-17,17-3-17,0 2-14,2 1-20,-3-4-10,2 4-13,1 0-15,0 0-12,-1-1-13,5 0-19,-2-2-22,4 2-7,-3-2-13,5-3-10,0 0-6,0 0-4,0 0-1,13 6 7,-13-6-2,17-3 0,-9 0 2,1 0 6,0 1 11,1-2 1,-4 2 20,2-1 3,-8 3-4,12-2-2,-8-1-5,-4 3-7,10-2-1,-10 2-2,11 0-13,-11 0-18,12 2-25,-5 2-42,2-3-46,-3 2-64,4 0-64,2 0-64,4 0-756,0 2 362,-1-2 240</inkml:trace>
  <inkml:trace contextRef="#ctx0" brushRef="#br0" timeOffset="1.18471E6">17211 4760 199,'-10'4'263,"10"-4"-13,-7 2-7,7-2-17,-8 1-19,8-1-21,-7 5-19,7-5-16,-6 4-15,6-4-14,-4 3-12,4-3-10,0 0-5,-7 2-5,7-2-9,0 0 4,0 0-10,0 0-10,0 0-8,11-11-9,-5 7-12,1-2 3,-1 3-3,1-1-2,-1-2-6,0 4 0,0-2-13,-2 1 10,0-1-4,-4 4-3,10-4-4,-10 4-2,6-2 2,-6 2-5,0 0 1,0 0-5,0 0 3,0 0-2,10 0 2,-10 0-5,0 0 0,11 2-2,-11-2 2,0 0-2,11 0 4,-3-2-3,-8 2 0,17-2 2,-7 0 3,-1 0 8,2 0 0,-3 0 11,0 1 3,1 1 5,0-3-3,-9 3 0,12 0 3,-12 0-1,11 3-6,-7-2-6,0 3 2,0-2 5,0 2-7,1 0-5,-3-1-2,3 1-7,-3 2-29,2-3-22,-2 2-46,-2-5-53,4 8-64,0-5-76,-2 3-727,2-3 343,0 0 227</inkml:trace>
  <inkml:trace contextRef="#ctx0" brushRef="#br0" timeOffset="1.18514E6">17655 4748 166,'0'0'261,"0"0"-9,0 0-5,-14 5-13,10-1-12,4-4-17,-11 4-18,6 1-15,1-1-17,2 2-16,-2-1-16,0-1-16,4-4-14,-2 7-19,2-7-21,2 9-19,2-7-15,-4-2-1,8 3-2,-8-3 0,12 3 5,-12-3 5,10 0 8,-10 0 17,12-5 17,-5 4 6,-1-4 12,1 2 7,-1-3 3,0 2-1,1-3 2,-3 1-4,-2 0-8,0 0-11,0 3-12,-2-3-21,0 6-27,-4-9-41,-4 6-59,-3 2-85,1-3-110,-6 2-854,0 0 385,0 0 255</inkml:trace>
  <inkml:trace contextRef="#ctx0" brushRef="#br0" timeOffset="1.18639E6">17954 4554 85,'0'-3'258,"0"3"-14,0 0-8,0 0-8,-12 10-14,8-1-22,-1 0-19,0-2-14,-1 8-17,2-5-15,0 4-10,0-1-12,-2 1-11,3-1-11,1-3-9,0 1-8,0-1-17,0-3-7,0 1-16,2-1-13,0-1-10,0-6-2,-3 6-8,3-6-3,0 0 3,0 0 2,0 0 1,0 0 9,0 0 7,0 0 13,-6-16 9,6 16 7,-4-5 12,-1 1 11,5 4 4,-6-6 6,6 6 3,-6-3-9,6 3 2,0 0-7,-12 0-7,12 0-3,-14 3-3,14-3-1,-10 4-1,6 0-13,4-4-1,-6 6-7,6-2-2,0-4-11,0 7-11,4-3-12,2 2-15,0-2-7,2 0-12,4 1-10,0-1-12,1-2-5,4 2-2,-2-2 7,-1-1 7,-1-1 4,2-1 5,-1 1 6,2-5 11,-2 4 10,-1-5 14,-1 0 8,2 0 7,-4-3 9,0 0 6,-1-1 13,-2 2 11,-1-1 2,0-1 6,-2 3-1,-2 1 11,0-2-2,1 2-8,-3 1-1,2 1-8,-2 4-6,0 0 2,-5-8-7,5 8-2,-10 0 1,10 0 0,0 0-14,-15 8 12,11-2-18,-1-3 7,1 3-8,2 2-8,0-2 4,2-1-9,2 3-9,0-2-11,2 1-10,3-1-6,2 0-14,-1 0-7,0-3-4,3 3-4,-1-4 3,4 0 0,-4-2 5,4 0 3,0-2 7,-3 0 6,3-4 2,1-1 9,-3-1 10,1-4 21,-1 1 6,0-2 7,0-3 8,0-1 5,-3 3 8,0-1 12,-1-1 2,-1 1 7,-1-1 0,0 3 5,-2 0 7,0 1-2,-2 3-7,0-1-2,1 3-6,-1-1 0,-2 2-6,0 2-6,0 4-3,0 0-5,0 0 5,-15 12-2,9-3 1,0 5 5,-1-1-4,1 2-1,2 1-3,2 0-4,0 2-10,4-2-28,4 2-45,2-2-70,3 0-81,8-2-99,2-1-920,1-4 417,3-1 275</inkml:trace>
  <inkml:trace contextRef="#ctx0" brushRef="#br0" timeOffset="1.18791E6">18506 4641 87,'9'-3'175,"-9"3"-4,9-2-15,-9 2-2,10-4-10,-4 3-11,-2-2-5,2 0 6,-6 3 5,12-6 10,-7 3 5,-2-2 1,-3 5-2,6-4 0,-4 0 2,0-1-10,-2 5-2,3-6-1,-3 6 2,0 0-11,-3-7-11,3 7-13,0 0-10,0 0-13,0 0-2,0 0-9,0 0-12,-24 10-7,16-4-1,1 0-19,2 1 2,-3 1-6,4-1-6,-1 0-8,3 1-17,0 1-21,4-1-26,0 0-32,5-2-48,1 1-50,4-1-52,0-2-76,4 0-706,1-2 343,-2-4 227</inkml:trace>
  <inkml:trace contextRef="#ctx0" brushRef="#br0" timeOffset="1.18817E6">18790 4644 132,'-4'6'129,"0"-3"-6,-2 1-5,1 2-7,-2-2-11,3 0-11,0 0-11,0-1-3,4-3-3,-8 6 4,6-4 21,2-2 21,0 0 14,0 0 6,0 0-27,0 0-9,0 0-13,0-13-6,4 7-11,4 0-3,0-2-17,6-1-9,-2 1-14,3 0-22,2-1-12,0 0-27,1 2-25,2-1-29,-3-1-14,2 5-37,-4-2-485,-1 0 211,2 2 140</inkml:trace>
  <inkml:trace contextRef="#ctx0" brushRef="#br0" timeOffset="1.18862E6">19218 4554 318,'0'0'336,"0"0"-12,-4-6-8,4 6-20,0 0-23,-10-1-23,10 1-28,0 0-20,-20 6-15,12-5-28,-2 4-15,2-4-12,0 3-16,4-1-17,-2 2-18,1-1-14,3-1-22,2-3-12,-2 10-4,4-4-15,-2-6-3,9 9-5,-5-3-2,2 0-4,0 0 6,2 0 0,0-3-4,-4 2-3,2 0-2,-2 0 5,-4-5-3,4 6 10,-2-2 2,-2-4 0,-2 7 7,-2-3-5,-2 2 1,-2-2-6,-4-1-4,-2 1-24,-3 0-44,-2-2-69,-2 4-88,-7-4-910,3 1 385,-5-3 253</inkml:trace>
  <inkml:trace contextRef="#ctx0" brushRef="#br0" timeOffset="1.1935E6">16435 4981 217,'0'0'269,"0"0"-9,0 0-10,0 0-10,0 0-16,0 0-16,0 0-16,0 0-22,0 0-13,0 0-10,0 0-22,0 0-5,0 0-7,0 0-9,7 16-5,0-10-9,-1 0-1,5 2-10,0 0-6,4 2-12,-3-3-1,2 3-13,0-1-2,0 3-8,-3-5 1,2 3-2,-2-2-5,1-1 4,-4-1-9,4 1-6,-6-1 1,4 2-2,-4-5 1,0 3-1,1 0-8,0-2 1,-3-1-5,2 2 0,-2-3 0,1 1-8,-1 0-2,-4-3-11,8 5-10,-4-4-26,-4-1-30,0 0-34,9 3-46,-7 0-47,3-3-43,-5 0-730,0 0 333,0 0 220</inkml:trace>
  <inkml:trace contextRef="#ctx0" brushRef="#br0" timeOffset="1.1944E6">16805 5139 80,'0'0'244,"0"0"-1,0 0-2,0-5-6,0 5-8,0 0-20,0 0-19,0 0-16,0 0-11,0 0-18,0 0-13,0 0-11,0 0-14,0 0-9,0 0-13,0 0-6,11 13-10,-6-9-8,-1-1-12,6 3-10,-4-2-6,0 2-7,-2-3-2,5 3-3,-5 0-3,4 0 0,-3-2-2,1-1-4,-2 3 3,1-1-2,-1-3-1,0 1-2,0 0 1,-2 2-3,-2-5 0,6 3 0,-6-3-1,8 3 1,-8-3-2,4 3 1,-4-3 1,0 0 0,4 4 0,-4-4 1,0 0-1,6 3 2,-6-3 3,0 0 1,4 3 1,-4-3 5,0 0 1,0 0 2,0 0 10,0 0 4,0 0 2,0 0 6,0 0 0,0 0 1,0 0 4,0 0-1,0 0-3,-10 6-1,4-5 20,6-1-3,-10 6-2,0-6-8,2 3-1,-5 1-5,-4-2-7,0 2-17,1 2-19,-4-2-47,1 1-82,-4 1-88,4-2-103,-1 2-845,2-2 395,-2 1 262</inkml:trace>
  <inkml:trace contextRef="#ctx0" brushRef="#br0" timeOffset="1.19606E6">17287 5147 183,'0'0'297,"0"0"-4,0 0 6,0 0-9,0 0-20,0 0-12,0 19-30,0-9-18,3-1-19,-3 3-22,2 0-18,0-4-24,0 6-21,0-3-35,0-1-53,0 1-54,0-1-68,0-1-71,0-1-59,-2 0-655,0-3 303,2-3 199</inkml:trace>
  <inkml:trace contextRef="#ctx0" brushRef="#br0" timeOffset="1.19633E6">17304 5217 31,'4'-11'191,"-2"2"6,0 1 5,5-2-1,-2 3 2,-1-4 1,2 4 2,0 1-6,-1 1-8,3 1-4,-1 0-12,-1 3-17,2 1-2,-8 0-16,13 4-11,-5-1-11,-2 3-5,1 0-10,-2 1-12,1 5-1,-2-3-12,-2 2-13,-2 0-2,2 0-8,-6 0 3,2 0-10,-2 1-10,-5 1 10,2-1-8,-3-1 4,-1-2 5,2 0-4,-2-2-5,-1 2-5,2-3-7,0 0-12,1 0-27,0-3-40,1 1-38,2 0-48,0-3-56,-1 2-54,3-1-25,4-2-774,-6 0 356,6 0 234</inkml:trace>
  <inkml:trace contextRef="#ctx0" brushRef="#br0" timeOffset="1.19655E6">17514 5228 27,'4'-5'268,"-4"5"-20,0 0-10,0 0-13,0 0-11,8 6-12,-8-6-19,0 9-19,0-5-15,-2 4-16,2-1-14,0 1-16,0 2-28,-2-3-47,0 1-58,2 4-72,0-7-92,0 2-503,0-1 236,-2-2 157</inkml:trace>
  <inkml:trace contextRef="#ctx0" brushRef="#br0" timeOffset="1.19696E6">17588 5153 362,'4'-8'344,"0"2"-15,1 1-18,-1-1-24,2 2-31,-2 0-21,0 1-23,6 0-24,-4 2-24,-6 1-24,18 0-18,-9 1-25,0 2-18,1 0-10,-4 3-9,3-2-9,-5 1-9,2 1-5,-4 0-1,-2 1-5,0 0 1,-2 2 1,-4-3-12,0 2 0,-3-3-1,-1 3 0,4-2 4,-3 0-6,2-4 1,1 4 0,2-1-1,2-2-2,-1 1 0,3-4-5,0 6 1,0-6-2,7 6 3,-1-3-4,0 1 1,1-2-3,4 2-3,-3-1 1,1 1-1,-1 0 4,0 2-3,-1-2-5,2 2 1,-5-3 3,2 1-4,-4 1 8,0 0-4,0 0-3,-2-5 4,-2 10-3,-2-5 8,0 0-9,-4-2 10,-4 1-10,2 0 13,-3-2-16,1 0-13,-3-1-19,0 1-31,3-2-42,0 2-48,2 0-60,2-2-64,-1 0-747,9 0 349,-8 0 230</inkml:trace>
  <inkml:trace contextRef="#ctx0" brushRef="#br0" timeOffset="1.19735E6">17865 5353 35,'0'0'212,"6"0"-3,-6 0-12,0 0-8,0 0-15,7-5-18,-6 2-7,4-3-12,-1 1 0,3-3 0,-3-1 2,1-3 1,5-1 0,-4-1 4,2 1-11,2 2-1,-2-2-9,0 1-1,0 0-14,-1 4-1,-1-3 3,-1 4-11,1 0-11,-2 1-4,0 0-5,1 1-14,-1 2-2,-4 3-9,6-3 5,-6 3-6,0 0 2,10 6-3,-5 0-9,-3 0-3,3 4 2,-1-1-6,-1 2-7,2 0-3,-1 0-12,0 2-21,0-3-31,1 3-28,-1-3-37,-1-1-45,1 1-56,0-3-45,-2 1-70,0-1-694,0-1 345,-2 0 227</inkml:trace>
  <inkml:trace contextRef="#ctx0" brushRef="#br0" timeOffset="1.1976E6">17901 5347 260,'-10'-4'393,"5"2"-12,5 2 4,-4-5-9,4 5-17,-4-4-31,4 4-32,0 0-37,-2-6-46,2 6-53,12-6-76,-1 4-64,0-2-74,1 3-79,8 1-91,-6-2-832,3 0 360,-2 0 236</inkml:trace>
  <inkml:trace contextRef="#ctx0" brushRef="#br0" timeOffset="1.19838E6">18033 5189 35,'0'0'296,"0"0"-20,0 0-14,0 0-6,0 0-12,0 0-20,2 21-21,0-14-19,-1 4-17,4-1-19,-1 0-15,2 1-22,1 3-20,0-1-26,-1-1-36,0 1-50,2-1-44,-1-1-61,1 0-44,-4-3-627,3-1 271,-5 0 179</inkml:trace>
  <inkml:trace contextRef="#ctx0" brushRef="#br0" timeOffset="1.1989E6">17982 5307 31,'-4'-4'301,"4"4"-14,0 0-18,0 0-19,0 0-26,0 0-22,0 0-21,0 0-19,14-1-22,-14 1-39,15 1-49,-7 1-66,3-2-75,0 0-117,1 0-437,1 0 218,0-3 145</inkml:trace>
  <inkml:trace contextRef="#ctx0" brushRef="#br0" timeOffset="1.20781E6">15831 5389 176,'4'-4'307,"-2"0"-11,-2 4-5,5-8-12,-5 8-15,0-3-18,0 3-18,0 0-35,-7-6-22,7 6-12,0 0-19,-18 3-7,6 0-18,2 0-6,2 2-4,-3 1-11,0-4-7,3 4-12,-1-1-6,3 1-11,0-3-6,2 2-4,2 0 1,0 1-8,2 0-1,0 0-10,4-2-4,0 2 6,0 0-4,2 0-9,1-1-4,-3 1 1,2 0-3,-2-1-5,-1 1 5,1-2 0,-4 2 1,2-1 5,-4 1 6,0 2 5,-3-3-4,-3 3 0,0 0-5,-3-1 2,-3 1-6,-2 0 1,2-1-2,-4 1-4,2-1-8,-1 0-25,0 2-30,2-4-37,1 1-48,-2-2-63,8 0-77,-2-2-921,3 2 407,1-4 269</inkml:trace>
  <inkml:trace contextRef="#ctx0" brushRef="#br0" timeOffset="1.20827E6">15910 5526 43,'0'-2'324,"0"-2"-25,0 4-27,0 0-14,0 0-21,0 0-21,-16 10-24,10-4-20,0 1-11,0-1-17,-3 2-21,5-1-8,-3 1-12,3-2-14,0 1-15,2-1-9,0 1-21,2-2-8,2-2-11,4 0-12,1-2-8,1-2-4,5-2-4,-3 0 1,6-2 1,-4-1 5,-2-1 8,3-3 9,0 2 17,-3 0 10,1-4 13,-3 1-5,-2-1 4,2 1 16,-4 0-4,0 1 4,0 0-8,-2 1-14,0 1 1,0 0-2,-2 1-3,1 1-2,-1 6 0,0-9 0,-1 5-9,1 4 4,0 0-5,-8-2 12,8 2 6,0 0 6,-13 13-1,6-7-1,3 2-3,0 1-1,-2-1-2,4 1-5,-2 1-3,1 1-5,3-1-3,0 1-6,0-1-4,3 1-9,-3-2-5,2 1-12,0-1-20,2 2-23,0-3-43,2 0-25,1 1-41,2-4-43,1 1-54,4-1-45,-2-2-64,2 0-769,-1 0 382,2-2 253</inkml:trace>
  <inkml:trace contextRef="#ctx0" brushRef="#br0" timeOffset="1.20854E6">16271 5496 118,'0'0'309,"3"-6"-7,-3 6-12,0 0-11,0 0-3,0 0-19,0 0-20,0 0-2,0 0-2,-20 15-7,12-3-11,1-1-5,-3 2-11,2 0-14,0 0-14,0 1-13,0 0-11,2-3-16,0 0-16,2 0-10,1-4-19,-1 2-28,4-3-44,0 1-59,4 1-58,3-4-71,1-2-83,2 0-79,4 2-902,-2-4 420,0 0 279</inkml:trace>
  <inkml:trace contextRef="#ctx0" brushRef="#br0" timeOffset="1.20899E6">16536 5606 213,'4'-2'296,"-4"2"-16,0 0-16,0 0-10,6 7-25,-6-7-21,-2 12-18,2-6-22,0 1-18,0 4-18,0-4-31,-2 2-36,0 1-50,0-2-46,0 1-53,2-1-58,-2-3-643,0 3 267,2-4 176</inkml:trace>
  <inkml:trace contextRef="#ctx0" brushRef="#br0" timeOffset="1.20924E6">16581 5600 291,'6'-8'289,"0"1"-11,0 0-11,2 1-16,2 1-4,-2 2-20,0-1-23,0 4-16,3 0-17,-2 4-22,-3-1-19,3 2-7,-3 2-15,-2 0-6,0 2-9,-2 0-18,0 1-3,-4-1 1,-2 2-11,-2-1 5,0 0-9,-5-1-13,-2 3 6,0-5-9,-1 3-3,-1-3-3,0 1-1,3 0-10,-1-3-9,0-1-20,4 2-15,-1-2-36,4-2-48,-2 0-49,6 1-57,-4-3-81,6 0-724,0 0 344,0 0 228</inkml:trace>
  <inkml:trace contextRef="#ctx0" brushRef="#br0" timeOffset="1.20957E6">16739 5709 305,'0'0'292,"9"0"-16,-9 0-15,8 2-21,-8-2-18,0 0-16,11 0-22,-5 2-23,-6-2-12,0 0-19,15-2-15,-15 2-14,13-2-13,-5 0-9,-2 0-9,0-1-5,4-3-6,-4 2-1,-2-4 0,2 2 4,-2-1 10,0-1 8,1-1-7,-1 3 16,-2-1 12,0 0 9,0 1 4,-2-2 9,0 2 6,0 6 2,-2-8 1,2 8-10,-4-8-10,-3 8-8,7 0-2,0 0 1,-18 11-8,7-6-6,-1 3-10,5 1-7,1-1-9,0 1-11,-1 3-13,5-3-19,0 0-29,-1 1-37,3 0-54,7-1-53,4 1-37,1-3-47,3-1-59,2 0-62,0-3-1002,2-1 463,-6-2 305</inkml:trace>
  <inkml:trace contextRef="#ctx0" brushRef="#br0" timeOffset="1.20984E6">17097 5688 32,'2'-4'281,"-2"4"7,0 0-7,0 0-17,0 0-17,0 0-6,0 0-2,0 0-28,0 0-16,-2 18-32,-3-13-19,5 3-6,-2-1-21,0 1-10,2 0-11,-2 1-11,4-2-9,-2 2-8,2-2-6,0-2-2,3 1-11,-1-2 0,3-3-11,1 2-1,0-3 4,-8 0-3,20-5 13,-10 0 10,0-1 10,3-1 4,-2 0 2,0-1-2,-3-2-8,2 3-10,-2-3-6,4 1-19,-6-1-30,0 1-43,0 3-38,1-2-45,-3 1-70,0 3-82,-1-2-932,-3 4 411,0 2 271</inkml:trace>
  <inkml:trace contextRef="#ctx0" brushRef="#br0" timeOffset="1.21031E6">17550 5835 55,'0'0'228,"0"0"4,0-6 1,0 6 1,0 0 1,0 0-7,0 0-8,0 0-16,0 0-12,0 0-13,0 0-10,0 0-16,0 0-7,0 0-13,0 0-9,-16 10-16,10-7-5,-2 2-18,-2-2-19,-1 1-37,-4 2-68,0-1-100,-1 1-134,2 0-715,0-5 336,2 3 221</inkml:trace>
  <inkml:trace contextRef="#ctx0" brushRef="#br0" timeOffset="1.21104E6">17742 5660 210,'0'0'307,"-2"-8"-14,2 8-16,0 0-7,0 0-27,-6-2-16,6 2-23,-15 11-2,2-1-19,-3 1-15,-5 3-10,-3 3-21,-2 2-6,-1 0-17,-3 0-14,0 2-10,3-2-22,0-1-41,0 1-48,5-6-59,1 0-67,6-4-68,0 1-787,5-3 341,2-1 224</inkml:trace>
  <inkml:trace contextRef="#ctx0" brushRef="#br0" timeOffset="1.21147E6">17827 5828 100,'4'-5'306,"0"-1"-15,0 0-15,4-1-19,0 0-25,0-1-15,2 0-16,1-1-13,2 0-12,2-1-16,-3 2-2,4-1-9,-4 1-3,0 2-13,2 1 1,-4-1 2,1 0 2,-3 3-5,-2 0-2,0 2-6,-6 1-6,14 1-7,-14-1-8,8 8-6,-6 0-12,0 1-10,-2 3-9,-2-3-7,2 5-18,0-3-26,-5 4-37,4-2-47,-1 0-40,2-1-47,-4 0-58,4 0-54,-2-5-78,-1 0-808,3 1 392,-4-2 259</inkml:trace>
  <inkml:trace contextRef="#ctx0" brushRef="#br0" timeOffset="1.21164E6">17946 5869 47,'-2'-6'318,"-2"3"6,-1-1 4,5 4 3,-5-6-9,3 3 3,2 3-19,-2-6-23,2 6-34,0 0-27,4-6-23,-4 6-34,10-1-43,-10 1-58,18 0-67,-7 0-79,0-3-68,3 6-82,-3-6-835,3 6 362,5-6 240</inkml:trace>
  <inkml:trace contextRef="#ctx0" brushRef="#br0" timeOffset="1.2118E6">18227 5823 150,'8'0'291,"2"-1"4,-10 1-13,8 1-16,-8-1 4,8 6 13,-6-1 0,-2 0-17,0 3-25,-2-1-24,-2 2-20,-2 1-22,0 1-22,-4-1-34,2 1-51,0 1-57,-1-1-68,-1-1-77,1-1-80,3-3-862,-1 0 366,0-2 242</inkml:trace>
  <inkml:trace contextRef="#ctx0" brushRef="#br0" timeOffset="1.21202E6">18221 5848 35,'10'-9'250,"-2"-1"18,0 1-4,-2 0-15,2 4-8,0-1-12,1 1-17,2 1-18,-1-1-19,1 4-19,-1 1-15,0 0-18,2 0-7,-4 1-8,0 2-13,-2 0-3,-1 2-9,-1 1 3,-1 0 1,-1 1-4,-4-1-2,-3 1-7,-2 0-7,1-1-7,-6 2-7,-1-1-4,0 1-10,1-2-23,1-2-44,-2 2-41,0-5-55,5 3-54,0-2-45,4 0-42,4-2-701,0 0 329,0 0 216</inkml:trace>
  <inkml:trace contextRef="#ctx0" brushRef="#br0" timeOffset="1.21217E6">18415 5848 172,'14'-1'160,"-6"-2"56,0 3 17,-8 0-9,10 0-6,-10 0 2,10 4 0,-8 1-13,0-1-18,-2 2-16,-2 2-19,0 2-17,-3-1-10,0 3-19,-1-1-26,-2 0-48,1 3-55,-1-3-64,2 0-75,-3-1-94,3 1-547,0-6 272,-1 4 180</inkml:trace>
  <inkml:trace contextRef="#ctx0" brushRef="#br0" timeOffset="1.2124E6">18445 5881 139,'6'-10'317,"3"0"-17,0 2-9,-1-1-14,0 1-22,3 6-16,2-4-11,-3 1-32,1 2-18,-1 0-15,0 6-16,2-3-14,-4 3-16,0 2-3,-1-2-15,-1 1-12,-1 2-5,-1 1-3,-2-1-7,-2 0-15,-2-1-10,0 1 2,-3 0-8,1-2-7,2-1-4,-5 1 0,3 0-20,-2-2-26,2 0-41,0-1-42,4-1-59,-12 2-78,12-2-868,-9-2 376,9 2 247</inkml:trace>
  <inkml:trace contextRef="#ctx0" brushRef="#br0" timeOffset="1.21296E6">19103 5877 299,'0'0'338,"0"-6"-24,0 6-23,0 0-25,0 0-19,0 0-24,0 0-22,-16 13-19,9-5-22,-2 3-15,1 1-11,0-1-17,0 1-18,-1-1-32,2 0-41,-1 1-64,2 0-66,-1-5-83,1 2-759,4-3 322,-2-2 212</inkml:trace>
  <inkml:trace contextRef="#ctx0" brushRef="#br0" timeOffset="1.21319E6">19133 5817 134,'7'-7'301,"-1"1"-12,0 0-6,2 3-5,-2 0-14,4 2-17,-10 1-20,14 1-16,-5 2-18,-4 2-12,2 1-22,0-1-14,-1 4-7,-4 0-14,0 1-10,-2 1-13,-2 0-8,-4 1 1,-3 1-1,-1 3 0,-5-5-2,-2 2-6,-2-1-9,-2-3-7,0 1-7,4-3-17,-1-4-33,4 3-51,4-1-56,-1-2-70,4 0-81,7-3-71,0 0-819,0 0 386,0 0 255</inkml:trace>
  <inkml:trace contextRef="#ctx0" brushRef="#br0" timeOffset="1.2135E6">19226 5972 205,'0'0'249,"8"1"-15,-8-1-10,11 0-7,-7 3-11,-4-3-17,14 2-18,-14-2-20,14 1-20,-6-1-25,1 0-21,2 0-24,-3-1-19,1-1-11,1-1-4,-2 2-2,-1-4 6,2 4 1,-3-5 13,-2 3 15,2-3 13,-2 2 9,-2-1 6,0 1 5,0-2 7,-2 6 10,0-10 0,0 6-7,0 4-2,-6-5 3,6 5-1,-10-2 4,10 2 0,-15 4 5,6-1-3,-1 5-1,-3 0-4,3 1-2,1-1-9,-2 4-12,3-3-7,4 0-13,0 1-23,2-1-43,4 1-61,0 0-75,4-5-76,7 1-83,-4-1-1046,7 0 458,-3-5 302</inkml:trace>
  <inkml:trace contextRef="#ctx0" brushRef="#br0" timeOffset="1.21377E6">19503 6004 188,'0'0'279,"0"0"-5,0 0-4,5 6-3,-5-6-1,-3 10-19,1-5-30,0 1-19,0-1-14,-1 3-24,2 1-16,1-5-4,0 5-24,-2-2-11,2-2-11,2 1-8,-1 0-9,2 0-8,1-3-1,3 1-3,-3-2-3,-4-2 5,11 0 4,-11 0 10,17-3-2,-7-2 10,0 0 2,4-1 10,-2 1-2,3-5-6,-2 2-9,-1 1-9,1-2-13,-3-2-25,2 0-36,-2 3-65,-2 0-74,-4-1-103,-2 0-132,0 2-916,-2-1 438,-4-2 290</inkml:trace>
  <inkml:trace contextRef="#ctx0" brushRef="#br0" timeOffset="1.26581E6">17869 6028 111,'0'0'209,"2"3"-6,-2-3 1,5 4-2,-5-4 2,2 4-7,-2-4-7,0 0-11,8 3-7,-8-3-9,7 5-12,-3-4-6,-4-1-9,7 6-6,-1-4-9,0-1-7,-2 2 2,-4-3 0,10 3-6,-2 1-17,-2-2 4,0 0-16,0 0-3,0 2-6,3-3-10,-2 3-17,1 0-1,0-2-9,3 2-2,1 0-1,0 2-2,0-3-6,0-1 0,-1 2-2,4 2 1,0-5-4,-1 5 6,0-4-9,0 2-1,0 2-2,2-4-1,-2 2 1,-1-1-3,2 3-1,0-2 0,1 0-3,-2 1 0,0-2-3,-1 2-1,2 1 6,0-3 0,-3 1-4,-1 0-5,0-1 0,1 2 1,-2-2 4,2 1-4,-2-2 7,1 2-10,-2 0 3,5-1-3,-2 3 4,1-1 4,-3-2-7,4 0 2,-4 2-5,3-2 3,-3 2 4,1-4-2,0 4-1,-1-2-3,-2 1 4,4-1 4,-2 1-4,0 0-1,1 0 0,0 0-2,-1-1 4,3 1 3,-3 0-11,4 2 4,-2-2-2,0-1 1,1 1 0,2 0 1,-2 0 1,-1-1-2,1 1 2,0-2 0,-1 2-7,2-2-1,-2-2 11,-2 2-11,2 0 4,2 2-4,-3 0-3,1-3 1,0 1-5,2 0 2,-4 0 3,3 0-1,-2 0 5,1 0-5,1 2-2,-2-3 4,4 2-1,-4-2 1,2 1-6,0 0 1,0 0 5,2 0 1,-1 2-6,2-2-1,-4 1 3,1 1 1,2 0 7,-3-2 3,-1-1-6,-1 4-3,1-4 2,-2-1 0,1 2 0,0 1 0,0-2-2,0 1 4,0 1 0,3-2 1,-4 0 2,3 2-1,-1-1 2,-3-1 4,3-1-4,0 2-2,-3 1-1,0-3 4,1 1 2,0 1-1,-1 1 2,0-3-5,-1 1 4,-7-1 1,14 2-5,-7-2 7,2 3-1,-9-3-1,12 0-2,-6 1 2,-6-1-4,15 0 3,-8 1-2,-7-1 6,12 3-5,-5-3 2,-7 0 2,12 2-4,-6-2 2,-6 0 0,14 1-2,-14-1 3,10 0-4,-4 0 2,-6 0 3,0 0-3,13 0-1,-13 0 2,11 2 1,-5-2 3,-6 0-3,10 0-1,-10 0 2,11 3-1,-11-3-3,11 0 0,-11 0 3,10 0 3,-10 0-6,0 0 5,13 0-2,-13 0-3,10 0 7,-10 0-5,9 1-1,-9-1 2,11-1-3,-11 1 0,8 1 0,-8-1 2,10-1 0,-10 1-3,13 0 1,-4-3-2,-9 3 0,10 0 5,-10 0-2,11-2 0,-11 2 0,10 0 0,-10 0 1,9 0-2,-9 0 1,0 0 4,11-3-3,-11 3-1,0 0-1,8 0-3,-8 0 9,0 0-4,0 0 1,0 0-2,10-3-5,-10 3 7,0 0-3,0 0 3,0 0-5,0 0-7,5 0-18,-5 0-30,0 0-42,0 0-57,0 0-58,0 0-74,-9-7-645,3 6 317,2-2 211</inkml:trace>
  <inkml:trace contextRef="#ctx0" brushRef="#br0" timeOffset="1.26931E6">16561 7163 113,'2'-6'264,"-2"6"-2,0 0-5,0-6-9,0 6-18,0 0-14,0 0-6,0 0-9,0 0-8,-23 6-3,15 0 1,-2-3-13,-2 1-19,2 2-7,0 0-13,1-2-15,-2 2-11,3 1-8,-1 0-13,3-2-6,1 1-6,2 2-5,1 0-4,4-3-4,0 4-4,4-2-11,2 0-2,3 1-9,2 0-2,0 0-7,-3-3-1,0 4-4,2-6-3,-4 2-1,2-1 2,-4 2 7,1-2 8,-3-1 8,-4-3 4,-2 6-2,-6-2-3,1-2-2,-1 0-6,-4 0-4,-6 1-2,4-3-9,-4 2-20,-1 0-22,1-2-34,-1 2-36,4-2-34,-1 0-44,0-2-49,3 2-58,3-4-70,1 1-880,7-1 416,2-2 274</inkml:trace>
  <inkml:trace contextRef="#ctx0" brushRef="#br0" timeOffset="1.26973E6">16756 7185 306,'4'-1'311,"-4"1"-9,0 0-7,0 0 4,0 0-20,0 0-21,-6 15-20,0-10-23,-3 4-22,0 2-15,1-2-18,0 0-16,0 2-14,3-3-15,-2 0-11,5 0-24,0 0-28,4-3-24,0 4-21,5-6-14,1-2-24,5-1-6,-3-1-1,8-1 0,-1-4 4,-3-2 6,6-1 3,-2-5 2,2 1 5,-4-2 12,1-3 10,1 1 4,-4 1 13,-2 0 6,2-1 4,-6 2 3,0 1 2,-1 3-7,-3 2 5,-2 1-8,0 0-2,-4 4 8,2 4 5,-15-1 12,5 2 13,-2 3 9,-4 4 14,2 0 13,-1 1 9,2 2-3,0 1 0,1 1-8,4 1-6,-2-1-8,5-1-6,4 1-8,2-2-6,6 3-6,5-3-18,-2 1-28,5-3-38,0 1-36,6-2-39,-5-1-31,2-3-32,-4-3-34,-1 1-38,2 0-38,-2-2-38,-5-2-872,5 0 403,-4-2 266</inkml:trace>
  <inkml:trace contextRef="#ctx0" brushRef="#br0" timeOffset="1.26996E6">17211 7122 214,'4'-5'275,"-2"1"-12,0 0-9,-2 4 7,0 0 4,0 0 2,0 0 6,0 0-7,0 0-11,-2 18 0,0-11-5,-2 2-10,0-1-10,0 4-18,-2-1-10,1 0-8,3 1-6,-2-3-18,2 2-17,-1 0-14,1-3-12,2 3-16,0-4-17,2 0-41,1-2-56,1 1-59,2-3-61,5 1-55,-4-2-59,10 2-76,-3-4-62,5 1-958,4-1 453,2-1 299</inkml:trace>
  <inkml:trace contextRef="#ctx0" brushRef="#br0" timeOffset="1.27026E6">17912 7204 76,'0'0'294,"8"5"-6,-4-3-11,-2 3-21,0 1-24,-2 1-23,2 0-21,-2 4-16,-2-2-17,0 1-27,0 1-40,0-3-53,-4 1-68,2 3-73,0-7-76,-1 3-525,1-3 241,0-2 158</inkml:trace>
  <inkml:trace contextRef="#ctx0" brushRef="#br0" timeOffset="1.27049E6">17958 7170 100,'11'-11'301,"0"1"-9,-3 3 2,5-1-3,-5 4 6,5 1-25,-2 0-19,-1 3-23,0 0-20,1 3-20,-2 2-15,-1 1-11,0 1-7,-1 1-18,-5 2-9,0-1-12,-4 3 0,0-4-9,-7 6-7,1-4-5,-4 2-9,-6-2-5,2 1-10,-2-2-8,-1-1-7,3-2-26,-2-1-36,4 0-52,-1-1-54,0-2-73,7 2-87,-3-4-82,7 0-826,4 0 401,0 0 264</inkml:trace>
  <inkml:trace contextRef="#ctx0" brushRef="#br0" timeOffset="1.27082E6">18119 7254 194,'0'0'256,"13"0"-9,-13 0-1,9 4-10,-4-2-12,-5-2-20,10 6-20,-4-3-17,0 0-16,2 0-23,1-1-22,1 2-27,-1-4-17,2 1-14,-3-1-8,2-1-1,-1-1-2,2-2 1,-3 1 14,-2-3 9,2 0 9,-1-1 12,-2 1 13,1-3 23,-2 2 6,0 1 5,-2-2-7,1 2-1,-3 1-3,0 5 0,-7-7 5,7 7 0,-8-4 5,8 4-2,-13 2-3,13-2-5,-13 6-10,7 0-8,0-4-10,2 4-10,0 2-8,-2-2-13,4 1-31,2 2-50,0-3-57,5 1-56,2-1-44,-1 2-48,4-3-54,3 1-42,-2-3-39,-1 1-851,3-4 412,-3 2 273</inkml:trace>
  <inkml:trace contextRef="#ctx0" brushRef="#br0" timeOffset="1.27106E6">18415 7274 721,'9'-5'179,"0"2"21,-3 0 13,0 0 4,0 1 2,-6 2-1,9-4 10,-9 4-20,9 0-13,-9 0-18,0 0-16,6 6-14,-2-3-16,-2 1-13,2 1-14,3-2-4,-1 3-12,0-2-10,3 1-7,0-1-9,1 1 0,-2-2 4,2-2 10,0 2 17,0-3 14,0-3 18,1 2 8,-2-2 4,1-2 2,-1-1-5,1-1-12,-2-2-12,0 0-11,-2 2-11,0 0-15,-2-1-18,-2 0-35,-2 0-55,0-1-67,-2 2-79,-4-2-100,-2 0-124,-2 2-1115,-2-3 517,2 2 341</inkml:trace>
  <inkml:trace contextRef="#ctx0" brushRef="#br0" timeOffset="1.2719E6">19220 7024 14,'4'-5'315,"0"3"-6,-4 2-11,0 0-7,-2 18-15,-6-4-20,-7 3-21,-4 5-23,-11 9-19,-4 1-11,-13 9-16,-1 3-22,-1-1-27,5 0-41,10-10-50,5-5-79,5-3-94,3-4-130,5-6-619,9-3 305,2-2 201</inkml:trace>
  <inkml:trace contextRef="#ctx0" brushRef="#br0" timeOffset="1.27243E6">19438 7315 185,'-7'4'290,"1"-1"-8,0 2-8,2-4-17,-1 3-22,5-4-26,0 0-20,0 0-18,0 0-18,0 0-16,0 0-7,19-13-17,-8 7-7,0-4 0,3 1 8,-1-3 11,4-3 0,2 1-13,0-4 13,2-1 5,3 0-13,-6 4-6,4-1-5,-1 1-6,1 4-10,-4 1 0,-3 2-8,0 3-5,-3 3 1,1 2-3,-5 2-5,-1 3-8,0 3-5,-3 0-5,-2 3-6,-1 1-12,-2 1-28,-1 2-35,0 2-45,-2-4-49,-3 1-44,0 0-64,-1 0-67,0-3-64,-1-1-841,1 0 409,-1-3 270</inkml:trace>
  <inkml:trace contextRef="#ctx0" brushRef="#br0" timeOffset="1.2726E6">19633 7274 230,'-3'-11'355,"3"11"9,3-5 10,-3 5 3,2-5-5,0 1-31,-2 4-31,8-5-32,-2 3-28,-6 2-31,14 0-50,-14 0-68,18 2-79,-7-2-65,0 3-66,-1-3-63,3 0-62,-4 0-58,3-3-699,-1 1 337,-1 1 223</inkml:trace>
  <inkml:trace contextRef="#ctx0" brushRef="#br0" timeOffset="1.27276E6">19861 7216 525,'9'-3'203,"2"0"36,-1 2 14,-2-2 10,-8 3 18,17 3 7,-8-3-4,-3 1-7,1 2-13,-3 1-19,0 3-24,0 2-21,-2-1-17,-2 1-20,0 2-19,0 3-33,-2-3-47,0 2-54,0-3-63,0 0-70,-4-1-74,1 1-76,-1-1-942,0-3 413,-1-1 273</inkml:trace>
  <inkml:trace contextRef="#ctx0" brushRef="#br0" timeOffset="1.27295E6">19942 7274 176,'14'-21'236,"2"1"11,-4 3 3,0 1 7,4 5 6,-6 0 5,3 1-6,-1 3-13,1-1-19,-2 2-20,-1 2-18,1 3-17,0 1-5,-11 0-11,14 5-18,-10-1-5,-1 2-12,-1 1-13,-4 1-10,-1-2-10,-1 1-11,-2 0-3,-2 1-9,-3 1-10,0-2-23,1-1-34,-1 0-35,0-3-47,1 1-46,-1-3-60,3 1-65,0 1-64,-1-3-830,9 0 389,-7-3 258</inkml:trace>
  <inkml:trace contextRef="#ctx0" brushRef="#br0" timeOffset="1.27333E6">20316 7178 78,'5'-6'350,"-4"2"-18,-1 4-13,0 0-20,0 0-7,0 0-23,0 0-20,0 0-25,-17 17-20,8-7-22,0 1-14,-4 2-24,0 3-45,1 2-68,-1-4-55,0 4-67,-2-4-67,5-2-64,0-1-712,-2 1 318,4-4 209</inkml:trace>
  <inkml:trace contextRef="#ctx0" brushRef="#br0" timeOffset="1.27356E6">20420 7053 20,'15'-15'282,"-3"5"2,1 1 2,-2 3-5,-3 4-11,-2 2-9,4 5-13,-6-2-10,0 6-20,0-1-20,-2 3-18,-2 2-19,-2 2-18,-2 0-6,-4 1-17,-4 0-8,-2 0-14,-3-1-7,0 0-4,-2-4-5,-1 1-7,2 0-11,0-5-6,2-1-10,1 0-27,2 0-34,2-5-50,1 1-43,0-2-57,4 2-72,6-2-84,0 0-757,0 0 366,0 0 241</inkml:trace>
  <inkml:trace contextRef="#ctx0" brushRef="#br0" timeOffset="1.274E6">20996 7182 168,'2'-4'342,"-2"4"-25,0 0-17,0 0-18,0 0-13,0 0-13,0 0-24,-15 19-22,8-7-30,1-2-15,-5 4-22,3 0-59,2 0-50,-6 0-62,5-3-60,-2 3-63,3-3-76,0-1-619,0-1 287,4-5 190</inkml:trace>
  <inkml:trace contextRef="#ctx0" brushRef="#br0" timeOffset="1.27426E6">21023 7153 186,'9'-8'344,"-1"3"-2,1-1-4,1 2-13,-3 2-20,6 2-21,-5 0-27,2 4-21,-2 0-23,2 2-20,-4 1-19,0 1-19,0 1-17,-4 3-8,0-4-14,-2 5-10,-2-2-6,-2-2-3,-4 3 3,0-2-5,-4 2 2,0-4-1,-3 0-7,0 0-6,-2 0-8,-1-3-11,-2 1-6,2 1-11,0-3-28,-1 0-54,1 2-57,4-2-82,2-4-77,2 3-81,0-3-1021,4 0 460,6 0 304</inkml:trace>
  <inkml:trace contextRef="#ctx0" brushRef="#br0" timeOffset="1.27482E6">21131 7266 157,'6'0'279,"-6"0"-3,13 1-8,-9 1-4,-4-2-14,7 8-20,-5-3-18,-2 1-20,0 2-20,0-1-16,0 1-6,-2 0-27,2 0-24,0-1-29,0 1-18,2-1-21,-2-1-16,2-3-12,0 2-2,3-2 1,-5-3 5,8 2 11,-8-2 18,0 0 20,18-10 14,-6 7 11,-2-5 22,0 1 12,3-3 17,0 2 8,2-1-2,-3-2-3,2 1-2,-4 0 1,0 2-8,1-3-8,0 4-12,-3 0-11,-2 0-11,3 1-8,-3 1-13,-2 2-7,3-1-7,-3-1-7,1 2-8,-5 3-12,8-5-5,-8 5-9,4-2-11,-4 2-7,4-5-9,-4 5-6,0 0-8,0 0-1,4-4-1,-4 4-1,0 0-4,0 0 5,0 0-3,0-5-2,0 5-2,0 0 3,0 0 4,-8-6-2,8 6 6,-6-4 0,6 4 5,-6-1-1,6 1-4,-12-2 5,12 2 7,0 0-5,-17 7 5,9-4 2,0 2 2,-3 2 0,0-1-3,-1 3 2,2 1-11,-4-3 6,4 6 5,2-4-2,-1 2-1,1 1 4,1-3 5,3 1-1,2-1-6,0 1 13,2-2-3,2 1 3,2 0-3,3-1 10,-1 2-3,3-3-6,3 1-20,-2-1-38,6-1-23,-4 0-37,3-3-49,0 1-55,1 0-43,-1-4-827,5 2 373,-2-2 247</inkml:trace>
  <inkml:trace contextRef="#ctx0" brushRef="#br0" timeOffset="1.27515E6">21592 7258 228,'0'0'319,"0"0"-12,-14 11-15,12-6-9,0 0-28,0 2-22,-1 1-15,3 0-23,-2 1-11,0 1-20,2-1-5,0 1-15,2-1-16,-2-1-13,2 1-20,3-3 6,-1 1-18,2-1-4,2 0-6,4-2 4,0-2 12,0 0 0,8-2 3,-1-2 9,2 0 7,-2-1 6,5 0 3,-4-1-5,-1-2-8,1 1-12,-2-1-12,-2 1-11,-2-3-30,-1 2-50,-3-1-64,-1 1-65,-5-2-105,-2 2-130,-2 1-1017,0-3 474,-2 2 312</inkml:trace>
  <inkml:trace contextRef="#ctx0" brushRef="#br0" timeOffset="1.35689E6">13317 7081 359,'0'0'414,"0"0"-1,0 0-3,0 0-12,0 0-20,0 0-30,0 0-23,0 0-28,0 0-29,0 0-26,0 13-29,0-7-31,0 0-48,2 1-70,-2 1-67,0-2-80,2 3-111,0-2-110,0 1-1009,0 0 446,2-1 295</inkml:trace>
  <inkml:trace contextRef="#ctx0" brushRef="#br0" timeOffset="1.35754E6">14758 7113 220,'4'-4'427,"-1"1"-18,-1-1-30,-2 4-35,0 0-34,0 0-35,0 0-37,-24 5-63,11-1-78,-1 2-128,-2 1-156,0 1-717,1 2 308,-2-3 202</inkml:trace>
  <inkml:trace contextRef="#ctx0" brushRef="#br0" timeOffset="1.3723E6">13333 5403 333,'0'0'331,"0"0"-7,0 0-12,0 0-13,0 0-27,0 0-25,0 0-23,0 0-19,0 0-23,0 0-21,0 0-23,0 0-33,0 0-39,-6 1-43,6-1-37,0 0-47,0 0-48,0 0-63,0 0-79,0 0-639,0 0 303,0 0 200</inkml:trace>
  <inkml:trace contextRef="#ctx0" brushRef="#br0" timeOffset="1.37374E6">13264 7307 278,'0'0'417,"0"0"-11,-9-1-7,9 1-20,0 0-29,-7-3-36,7 3-33,0 0-48,0 0-86,-10 3-104,10-3-136,-4 1-155,4-1-741,0 0 337,0 0 221</inkml:trace>
  <inkml:trace contextRef="#ctx0" brushRef="#br0" timeOffset="1.44787E6">13515 6284 48,'0'0'219,"0"0"1,0 0-3,0 0-8,0 0-4,0 0-8,0 0-7,0 0-7,0 0-4,0 0-1,0 0 0,0 0 8,0 0-7,11 10-20,-11-10-12,7 3-6,-3 0-9,-4-3-8,8 2-6,-2 1-7,-2-1-6,6-2-11,-10 0-9,18 0-9,-7 0-4,2 2-9,-1-4-5,1 2-6,1-2-6,2 0-5,-2 2-6,3-1-2,-2-1-3,0 2-1,-3-3-6,4 2 0,-5 1-5,2-2-2,0 2-2,0-2-5,-2 0 2,-1 2 1,1 0-8,-11 0-2,17 0-4,-7 2-4,-2-2-5,4 2-5,-4-2 2,-8 0-10,17 2-4,-9-2 5,0 1-11,1-1 1,2 0-1,-3 3 3,3-3-1,0 0 6,-1 0 3,-10 0-2,18 0 6,-6 0 0,-4 2 0,1-2 3,-9 0 7,16 0-6,-4 0-6,-4 0-1,2-2-3,-10 2-1,20 0 0,-10-3 1,0 3-4,-1 0 8,-9 0 8,17 0-8,-8 0 5,-9 0-5,14 0 4,-8-1 5,-6 1-3,12 0 6,-6-2-1,-6 2 0,12 0-9,-6 0-10,1-2-3,1 2 1,-1 0 1,1-2 4,-1 4-2,1-4 6,0 2-2,-1 0 3,2 0 2,-9 0 1,12-2 4,-8 0 0,-4 2 0,13 0 4,-7 0-1,1 0-2,-1-2-5,0 2-4,1-2 1,-1 2 4,-6 0-2,14 0 0,-7 0 1,2-1 3,-3 2 2,2-1 1,-2-1-1,1 1 3,0-2 2,1 2 0,-8 0 0,11-2-2,-3 2 0,0 0 0,-1-2-1,2 2 0,-1-2 0,0 2-3,-8 0 2,15 0-1,-8 0 0,-1 0 3,-2-2 2,-4 2 2,12 0 2,-12 0 3,9-2 1,-5 0 2,3 2 0,-7 0-1,8 0 0,-1-1-1,-1-2 0,-2 1 0,-4 2 0,12-1 0,-4-2-1,-2 2 2,-6 1-2,8-2 0,-4 2-1,-4 0 4,8-1-4,-8 1 2,7-3-2,-3 3 2,-4 0-6,9-2 0,-9 2-4,6-1 3,-6 1 1,9-3 2,-9 3 1,4-2 1,-4 2 8,6-3 0,-4 0 0,-2 3 3,0 0 0,4-2 1,-2-3-1,0 4-1,-2 1-2,5-6 0,-5 6-1,2-6 0,1 0-2,-3 5 0,2-5 0,0 1 1,0-1 1,-2 3-4,2-2 0,-2-1 1,2 0 0,0 0 1,0 0-4,0 1 5,0-3-3,-2 0 3,1 1-3,2-1 2,-1 1-1,-2-1 2,2 1 6,0-1 1,-2 2 3,0-1 4,3 1 3,-3-2 3,0 4 0,0-2 1,2 2-1,-2-1-3,0-1-2,0 3 0,0-1 0,2 0-4,-2 1 0,0-3-1,2 1 0,-2 2 0,0 3 1,0-8-1,0 5-1,3-2 3,-3 2-2,0 3 0,0-6 2,0 2-5,0 0 1,0 4-5,0-5 3,0 1 1,0 4-1,-3-6-2,3 6-1,0-6 0,0 6 5,0-3-2,-2-1 5,2 4-1,-2-4 1,2 4-1,-2-7-3,-1 3 2,3 0-1,-2 0 1,2 4-2,-4-6-5,1 2 3,3 4 3,-1-5-6,-1 3 2,0-2-8,2 4 4,-4-6 1,2 5-3,2 1 1,-6-6 8,4 4-4,-3 0 3,0-2 3,1 2-4,0 0 6,-2-1 3,6 3 3,-11-4-5,7 2 10,4 2-8,-13-4-3,9 2-2,-2 0 1,6 2-3,-11-4-3,11 4 2,-15-2-2,9 2-3,6 0-1,-13-1 1,6-2-1,7 3 0,-12 0 3,4-1-4,8 1 4,-15 0 0,8-2-2,7 2-3,-16 0 0,8-1 1,-2 1 8,10 0-4,-18 0-7,10 0 1,8 0 1,-20 0 1,12 0-2,8 0 1,-17 1-1,9-1 2,-2 0-5,10 0 2,-14 0 4,8 2 3,6-2-8,-18 0 2,10 1 1,0-1-4,8 0 4,-17 3 0,9-3 0,-3 1-2,2-1 1,-1 2 6,2-2-7,-4 0 1,4 2 3,-2-2-1,10 0-3,-19 0-3,8 2 4,2-2 1,-1 2 1,2-2-3,8 0-1,-20 2-3,9-2 4,2 0 0,-2 0-1,0 0 4,0 2-4,1-2 13,-2 2-10,2-2 0,0 0 0,0 0-1,-1 0-2,0 2-3,1-2 2,10 0 6,-19 0-4,8 0-2,5 0 3,-5 0 0,3 1-3,-2-1 3,10 0 0,-16 0 3,8 0-4,8 0 4,-15-1-7,15 1 4,-12 0 4,3 0-5,9 0-2,-16 0 4,16 0-2,-13 0-2,3 0-1,10 0 4,-16 0-2,8 0-4,8 0 6,-17 1-1,10-1 2,7 0 3,-13 0-8,5 0 1,8 0 0,-11 0 3,11 0 4,-11-1-6,11 1 4,-10 1-4,10-1-5,-10 0 5,10 0 0,-11 0-3,11 0 3,0 0 3,-15 0-4,15 0-2,-8 0 4,8 0 1,-11 0-2,11 0-1,-10 0 1,10 0 1,-9 3-1,9-3 3,-11-3-2,11 3 4,0 0-10,-10 0 5,10 0-4,-10 0 2,10 0-1,-11-1-8,11 1 1,-15 0 1,8-2 0,1 2 6,6 0-6,-10-2 2,4 2 4,6 0-4,-9 0 4,9 0-5,-7-2 1,7 2 3,-6 0-3,6 0 4,0 0 4,-10 0 0,10 0 0,0 0-7,-8-2 7,8 2 0,-8 0 0,8 0-2,0 0 1,-6 2-6,6-2 6,0 0-6,0 0 5,-6 0-2,6 0 5,0 0 2,0 0-7,0 0 2,-8 0 8,8 0-6,-4 2-1,4-2-2,0 0 3,0 0 2,-9 2-1,9-2-4,0 0-3,-6 0 7,6 0 0,0 0 1,0 0-5,-7 2 7,7-2-5,0 0 0,0 0-4,0 0 0,0 0 9,0 0-6,-6 0 1,6 0-4,0 0 1,0 0 5,0 0-1,0 0-3,0 0-2,-4 1 9,4-1-1,0 0 0,0 0-3,-3 4-4,3-4 0,-2 4 5,2-4-5,-3 6 3,3-6 5,0 4-7,-1-1-1,1-3 5,-2 6-2,2-2 3,0-4-1,0 8-1,-2-5-1,2 1 1,0 2 1,-2-2-2,2 0-2,0 1 5,-2-1-6,2 0 7,0-4-6,-2 9 5,2-5 0,0 2-3,0-3-2,0 2 1,0 1-2,0-6 6,0 8-2,0-3-7,0-5 7,0 9 2,0-5-2,0-4 0,0 7-1,0-1 5,0-6-6,0 8 3,0-8-1,2 8 0,-2-5 5,0-3-5,0 8-2,0-4 2,0-4 1,2 7-2,-2-7 2,0 6 2,2 0-1,-2-6-2,0 8 3,0-8-6,0 7-1,0-3 3,0-4-1,2 5 0,-2-5 0,0 8 3,0-8 1,0 6-5,2-2 3,-2-4 0,0 6-1,0-6-2,0 7 4,0-7 1,0 8 6,0-8-10,0 6 8,0-6-10,0 5 4,0-5 1,0 8 0,0-8-3,0 4 0,0-4 1,0 7 5,0-3-5,0-4 1,0 8 6,0-8-3,0 6-4,1-4-5,-1-2 7,0 6-1,0-6-1,0 6-1,3-1-7,-3-5-2,2 6 2,-2-6-1,5 2-3,-5-2 0,2 6 4,-2-6-1,2 5 1,-2-5 1,2 3 3,-2-3-1,0 6 1,0-6-2,0 0 5,4 5 0,-4-5-2,0 0 4,5 5-9,-5-5 6,0 0 6,1 6-11,-1-6 9,0 0 2,0 0-1,0 6-6,0-6 3,0 4 1,0-4 3,0 6-3,0-6 0,0 0 0,0 6 3,0-6 1,0 0 0,3 6 2,-3-6 10,0 0-1,4 4-2,-4-4 1,0 0 6,9 2 4,-9-2-6,8 3-4,-8-3-3,8 2 6,-4 0-3,4 2-4,-2 0-1,0 0-10,0-1-19,2 1-35,1 0-58,0 0-92,1-4-112,7 2-787,5-1 376,2-2 247</inkml:trace>
  <inkml:trace contextRef="#ctx0" brushRef="#br0" timeOffset="1.45765E6">16209 6450 80,'0'0'282,"0"0"1,0 0-8,-8 10-7,8-4-15,-2-1-16,2 3-20,-2-1-21,0 1-17,0 1-23,-2 1-14,2 1-12,0-1-14,-2-1-27,4 1-24,-3 0-25,1-3-37,0 1-37,0-2-46,0-1-45,2 0-48,0-1-50,0-4-585,-2 5 274,2-5 182</inkml:trace>
  <inkml:trace contextRef="#ctx0" brushRef="#br0" timeOffset="1.45795E6">16159 6461 33,'4'-7'272,"1"3"-4,1 1-1,-2-3-9,3 1-13,1 4-14,0 0-20,0 1-12,-8 0-13,18 1-12,-8 0-8,-1 4-15,-1-2-12,1 3-15,-1 3-7,1-2-9,-6 0-8,2 2-7,-1-1-5,0 2-2,-2-1 3,-2 0 2,0-1 7,-2 2 3,0-3-3,-2 3-5,-3-3-10,2-1-8,-4 0-9,-1 0-6,-1 0-22,-2-1-23,1-2-26,-2 2-31,4-2-29,0 0-36,-3 0-39,2 0-42,1-2-44,1 0-49,1 2-857,2-1 387,2-2 255</inkml:trace>
  <inkml:trace contextRef="#ctx0" brushRef="#br0" timeOffset="1.45842E6">16498 6441 270,'0'0'329,"0"0"-9,2 13-14,-2-7-6,0 0-21,-2 1-28,0 1-30,2-1-15,-2 1-21,0 1-18,0-1-32,2 1-34,-3 1-39,3-4-49,-2 1-49,2-1-54,-2 2-51,2-3-50,-2-1-74,2-4-559,-2 4 280,2-4 185</inkml:trace>
  <inkml:trace contextRef="#ctx0" brushRef="#br0" timeOffset="1.45881E6">16474 6467 181,'7'-8'218,"-3"-1"4,1 1 9,1 1 3,2 1-7,0 0-8,2 0-21,-2 0-10,0 5-17,0 0-14,3-2 2,0 3-19,-11 0-14,17 4-8,-9-3-14,-2 5-9,0-1-12,-1 1-9,-2 0-9,-3-1-11,0 0-1,-3 1-2,-2-2-8,-1 2 0,-2-3-4,2 3-9,-1-2 0,1 0 8,2 0-10,-3-1 6,7-3-11,-4 4 10,2 0-2,2-4-12,0 0 3,0 0-4,0 0 5,17 5-10,-14-2-7,-3-3 0,12 2 8,-8 1-8,2 1-1,-2 0 2,2 0-1,0 1-7,-2-1 2,-2 2 2,0 0-9,0-2 8,-2-4-1,0 9 11,-2-5 7,2-4 0,-6 8 5,-2-5-2,0-1-5,0 2 4,0-3-4,-1 2-9,-2-1-19,1-1-16,-1 1-30,1 1-43,-4-3-51,6 0-48,0 1-60,0-1-843,1 0 375,7 0 247</inkml:trace>
  <inkml:trace contextRef="#ctx0" brushRef="#br0" timeOffset="1.45925E6">16760 6603 177,'0'0'252,"0"0"-1,0 0-8,0 0-20,0 0-18,13-6-21,-13 6-16,8-6-13,-3 0-14,1-1-8,1-1-5,1 1-1,0-3-3,0 0 21,4-1 1,-2 0-22,0 1 5,1-1 2,0 1 5,-1 1-2,1-3 6,-1 3-5,2 2-2,-4-2-8,0 1-12,-2 3-7,3-1-10,-1 3-4,-3-2-8,3 5-7,-8 0-3,13 2-5,-13-2-6,12 6-1,-8 0-6,1-1-5,2 3-5,-5 1-4,2-2-6,2 2-2,-2 1-6,2-3-4,-2 3-18,3-3-20,0 1-33,-1-1-29,0 1-39,0-2-36,-1 1-44,-2-1-50,4 0-51,-3-2-57,-2 0-891,1 0 423,1-1 280</inkml:trace>
  <inkml:trace contextRef="#ctx0" brushRef="#br0" timeOffset="1.45947E6">16885 6532 211,'-4'-2'334,"4"2"6,0 0 8,-9-4-16,9 4-18,0 0-21,0 0-23,0 0-27,0 0-25,0 0-24,20-4-41,-10 3-50,2 1-51,4-3-44,-2 2-52,1-1-63,1 0-81,0-2-84,-4 0-681,0 2 324,-2-1 214</inkml:trace>
  <inkml:trace contextRef="#ctx0" brushRef="#br0" timeOffset="1.58138E6">16932 8247 127,'0'0'220,"0"0"-8,0 0-14,0 0-10,0 0-14,0 0-14,0 0-13,0 0-10,0 0-9,0 0-9,0 0-4,0 0-4,2-4-2,-2 4-2,0 0 0,0 0-4,0 0-4,0 0-2,0 0-1,0 0 3,0 0-4,0 0 0,0 0-6,0 0-1,0 0-6,12 8-7,-12-8 1,9 5-10,-3-4-3,1 2-8,-7-3-7,12 3 3,-5 2-9,1-4-5,0 2-4,2 0-3,-2-2-5,2 4 1,0-4-5,4 4 1,-4-4-5,4 4 4,2-4-4,1 4-4,-1-4 1,0 3-4,0-2 3,1-1-6,0 4-3,0-4 4,1 1 0,-2 1-1,1-2-1,0 1-2,0-2-2,2 1 5,-2-1-5,2 3-2,-2-2 3,0-1-2,-1 2 3,2 1-4,-4-2 3,-1 1-1,0 0-5,-1 0 4,1 0 1,0 1-3,0 0 2,1 0 2,0-1-5,0 0 2,3 2-1,-2-2 0,2 2 6,-3-3-3,4 2-4,-6-2 4,5 3-1,-4-4-2,-1 2 3,1 0-2,0 0-1,0-2 1,-3 0 0,-1 2-1,4-2-2,-3 2 2,0-2 1,1 0 1,2 0 2,-2 0-2,-3 0-5,2 0 5,-2 0-4,-8 0 3,18 1 6,-10-1-7,-8 0 1,13 0 2,-5 0-2,-1 3 0,-7-3-1,15 2-1,-9-2 6,2 0-8,0 1 3,2-1-2,-2 2 0,-8-2 0,14 2 3,-7-2 1,-7 0-2,13 0 3,-13 0-4,8 2-1,-8-2 5,11 0-3,-11 0-1,8 2 3,-8-2-4,8 2 5,-8-2 0,12 0-1,-12 0 1,9 0 3,-9 0-6,11 0-3,-11 0 4,11 0 3,-11 0-3,9-2 5,-9 2 1,0 0-3,12 0 0,-12 0-1,6-2 0,-6 2-3,0 0-3,11-2 10,-11 2-3,8-2-3,-8 2-2,7-2 4,-7 2-6,0 0-19,6-1-29,-3-1-43,-3 2-70,0 0-70,0 0-124,-9-12-742,2 8 375,-1 1 246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8.320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-2147483648-2147483648,'0'0,"0"0,0 0,0 0,0 0,0 0,0 0,0 0,0 0,0 0,0 0,0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7.848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23190 0</inkml:trace>
  <inkml:trace contextRef="#ctx0" brushRef="#br0" timeOffset="112">23190 0</inkml:trace>
  <inkml:trace contextRef="#ctx0" brushRef="#br0" timeOffset="5017">0 8148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8:18.320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-2147483648 0,'0'0,"0"0,0 0,0 0,0 0,0 0,0 0,0 0,0 0,0 0,0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5:34.418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4-12-07T12:26:40.1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5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1" timeString="2024-12-07T12:34:32.208"/>
    </inkml:context>
  </inkml:definitions>
  <inkml:trace contextRef="#ctx0" brushRef="#br0">12620 6459 177,'0'0'295,"0"0"-3,0 0-14,6 10-17,-6-4-22,0 1-27,-2 1-21,2 2-22,0-3-16,-2 3-15,2-1-25,0 1-35,0-3-42,0 1-43,0-2-50,0 0-60,0-3-59,-2-1-598,2-2 263,0 0 174</inkml:trace>
  <inkml:trace contextRef="#ctx0" brushRef="#br0" timeOffset="180.515">12670 6339 25,'0'0'201,"3"-7"-23,-3 1-21,0 6-16,2-5-28,-2 5-38,2-4-39,1 2-40,-3 2-45,0 0-248,0 0 101,0 0 66</inkml:trace>
  <inkml:trace contextRef="#ctx0" brushRef="#br0" timeOffset="511.6361">12777 6492 113,'0'0'331,"-2"10"-2,2-10 0,-2 3-19,2-3-35,0 0-20,0 0-17,2 6-30,-2-6-19,0 0-16,0 0-23,0 0-15,21-8-17,-15 7-11,0-4-8,3 4-14,0-3-7,-1 2-4,0-2-6,2 2-4,2-1-2,-2-1-7,0 2-7,-1 0-2,2 2-4,-1-2-7,1 2 6,-1 0-10,-1 0-6,0 2-4,-1 0 0,-2 0-2,0 3-2,1-1-12,-1 0-19,-1 2-17,1-2-32,-2 1-40,-2-1-49,2 0-57,-1 1-67,1-1-863,0 0 387,-2-2 256</inkml:trace>
  <inkml:trace contextRef="#ctx0" brushRef="#br0" timeOffset="1273.7192">13418 6429 90,'-13'12'259,"11"-9"-1,2-3-10,-6 9-14,2-3-13,2-2-11,-2 2-12,-1 0-14,0 0-14,1-1-15,2-1-18,-2 0-12,4-4-12,-5 8-6,4-5-4,1-3-11,0 0-6,0 0-2,0 0-7,0 0-6,0 0-6,0 0-6,14-11 0,-7 7 0,-1-2 9,1-1-9,1 1 4,1 1-8,-1-1-4,0 0-2,1 0 1,0 2-8,-3-1-5,2 1-1,-4 0-5,1 2-3,4-2-5,-9 4 5,10-2-8,-10 2 0,7 0-4,-7 0-1,0 0 1,8 6-9,-8-6 2,-3 7-3,3-7 0,0 0 5,-2 8-6,2-8 3,-3 6 1,3-6-2,0 0 2,0 6 1,0-6 4,0 0-10,8 3 7,-8-3-3,0 0 2,0 0-3,23-6 5,-14 1 3,1 4 1,-2-2-2,4 0 0,-2 1 3,0-2 8,1 3-1,0-4-2,-1 4 0,-1-2 0,-1 1-1,2 1-4,-1-2-4,-2 1 1,-7 2-3,12-1-3,-12 1-2,10 0-7,-10 0-14,9-2-23,-9 2-29,0 0-32,11 2-32,-11-2-40,0 0-36,8 0-54,-8 0-43,4-2-822,1-1 383,-5 3 252</inkml:trace>
  <inkml:trace contextRef="#ctx0" brushRef="#br0" timeOffset="1578.5552">13814 6392 152,'8'5'218,"-10"-2"2,2-3-3,0 0 0,-4 11-5,0-6-6,-1 1-12,1 0-17,2-3-21,-2 2-11,2 0-18,0 1-9,0-3-18,-1 3-4,3-6-17,0 7 2,0-7-16,5 6-10,-1-4-7,-4-2-8,8 4 0,-1-2-3,-7-2-5,12-2-3,-12 2 5,13-2 3,-6-2 9,1 2 5,-2-4 7,1 4 10,4-4 3,-3 0-3,-2 0 10,2 0 1,-1 0 5,-3-1-4,0 1-6,1 0-9,-3 0-9,-1 2-8,-1 4-6,0 0-15,-8-8-33,4 7-40,0-1-46,-3-1-64,7 3-69,-10-2-78,6 2-819,4 0 381,-6-3 252</inkml:trace>
  <inkml:trace contextRef="#ctx0" brushRef="#br0" timeOffset="1872.3812">14153 6339 183,'4'-1'334,"-4"1"-22,0 0-10,8-2-2,-8 2-22,0 0-4,0 0-21,0 0-22,-14 17-25,7-13-19,1 2-22,0-1-18,3 0-17,-3 1-16,2 0-26,1 0-7,1 0-22,2-6-7,0 9-5,0-4-10,2 1 6,1-1-17,-1 1 3,0-3-1,0 2-5,-2-5-5,4 11 1,-4-8 0,2 1 2,-1 1 0,-1-5 4,0 4 0,0-4-4,0 0 4,-5 8-6,-1-6-10,1 2-18,-1-2-45,-2 0-47,0-4-56,8 2-63,-18 0-61,10-2-851,0-2 385,4 0 254</inkml:trace>
  <inkml:trace contextRef="#ctx0" brushRef="#br0" timeOffset="2093.4886">14362 6267 247,'0'0'336,"11"6"-5,-7 0-3,-2-1-12,-2 1-13,2 4-13,-4-1-22,2 0-22,-4 5-24,2-3-20,0 5-21,-2-2-18,2-1-16,-1 4-17,-1-6-15,4 0-35,-3 0-41,1 0-43,2-2-43,0-4-50,0 1-62,2-2-59,3 0-47,-3-2-808,5 0 365,-1-2 241</inkml:trace>
  <inkml:trace contextRef="#ctx0" brushRef="#br0" timeOffset="2285.6451">14284 6417 274,'0'0'354,"0"0"20,0-6-2,0 6-11,12-2-20,-1-3-28,-1 4-31,6-4-29,0 1-28,4-1-29,-2 1-41,2-2-53,1 5-65,0-5-74,-4 2-94,1 2-106,2-1-863,-8-1 374,1 0 247</inkml:trace>
  <inkml:trace contextRef="#ctx0" brushRef="#br0" timeOffset="2776.4339">15128 6370 331,'0'0'336,"0"0"-12,0 0-4,-10 14-16,4-9-24,-3 3-27,0-1-20,1 3-20,0-2-24,2-1-17,-1 3-18,0-2-16,3 1-18,0-2-13,2-1-21,0 2-16,4-3-15,2-1-12,0-2-4,1 0-11,6 0 1,-11-2-3,15-4 8,-4 2 13,1-3 1,-2 1 14,-2-2 16,3 1 16,-3-1 8,-1-1 7,-1 1-3,-1-2-9,-1 0-11,0 2-12,-4 0-13,0-2-18,0 3-31,-4-1-46,2 0-51,-3 1-52,-1 0-57,2-1-61,1 1-64,-3 0-1000,2 0 448,0 1 296</inkml:trace>
  <inkml:trace contextRef="#ctx0" brushRef="#br0" timeOffset="2946.812">15201 6311 196,'8'-2'304,"0"2"-2,-8 0 2,17 4 4,-8-2 4,-1 1-3,-1 3-6,1 0-11,-2 2-12,-2-1-16,0 3-23,1-1-25,-2 3-19,-1-2-23,0 2-27,0 0-47,-2-3-55,0 3-64,0-1-63,0-3-67,-2 2-74,0-3-77,-3-1-898,0 0 408,1-4 268</inkml:trace>
  <inkml:trace contextRef="#ctx0" brushRef="#br0" timeOffset="3108.9605">15245 6428 119,'0'0'327,"0"-6"-19,0 6-14,4-6-16,0 4-30,-4 2-33,13-4-11,-3 4-35,-1-1-42,2-2-63,-3 1-69,0 1-82,3-2-82,-4 1-543,1 1 242,-4-2 160</inkml:trace>
  <inkml:trace contextRef="#ctx0" brushRef="#br0" timeOffset="3274.0765">15304 6266 234,'-2'-5'391,"0"0"-2,2 5 20,-2-9 12,2 4-17,0 5-31,0-7-30,0 7-37,0-7-30,0 7-31,2-6-30,-2 6-47,6-5-59,-2 4-74,-4 1-77,11-5-74,-11 5-78,13 3-84,-7-6-976,0 6 426,-6-3 281</inkml:trace>
  <inkml:trace contextRef="#ctx0" brushRef="#br0" timeOffset="4011.4104">15787 6073 148,'0'0'315,"0"0"-4,0 0-7,0 0-3,0 0 2,0 0-5,-2 21-15,0-12-13,-3 6-20,1-1-21,-5 5-25,1 0-19,-1 2-18,-1 2-15,0-2-15,-2 0-22,2 0-34,0-2-46,2-2-48,0-2-58,2-4-59,0 1-75,2-4-87,0-1-857,-3-3 391,3-2 258</inkml:trace>
  <inkml:trace contextRef="#ctx0" brushRef="#br0" timeOffset="4593.7389">15623 6250 186,'-3'-3'363,"3"3"-8,-1-6-5,1 6-8,-2-5-21,2 5-33,0 0-29,3-7-23,2 3-30,4 1-23,0-2-24,1-1-23,5 4-26,0-7-23,4 1-12,2 1-8,0-2-10,2 0-9,-1 1-2,-2 0 0,0 0-5,-3 3 8,-2-1 8,0 0-3,-1 2 3,-6 0-3,4 3-2,-4-1 1,-2 2 0,-6 0-6,11 3-2,-7 3-2,-2 0-6,-2 0-4,0 1-2,-2 3-6,-2 1-2,1-2-1,-1 2-5,0-3-5,2 0 1,-2 2-6,2-3 3,2 1-10,0 1-6,0-4-7,4 0-1,0-1 0,4 1-1,1-1 0,2 0-2,-1 1 1,3-2-4,-3 1 3,4 0 1,-2 0-3,0 1 3,2-1-9,0 0-10,-1-1-5,2 2 2,0-2-12,-3-1-3,3 0-4,-2 0-1,-1-4 1,3 0 1,-2 0 3,0 0 6,-1-1 1,2-3 9,-2 2 0,-2-2 5,3 1 9,-4-1 8,-1-1 18,-2-2 13,1 5 22,-2-5 16,0 4 15,-1 0 9,-2-1 2,-2 0 8,0 6 5,-2-8 8,2 8 7,-6-5 10,6 5 7,-12 0 10,12 0-1,-15 5 1,6-3 2,0 5 7,3-1-18,2 1-5,0 1-8,0 2-4,4-1-13,2 1-9,6 3-12,7 1-33,2 1-56,4-2-69,11 4-80,4-5-98,13 4-132,-3-3-1413,7 1 614,0-3 406</inkml:trace>
  <inkml:trace contextRef="#ctx0" brushRef="#br0" timeOffset="5080.0437">17239 6260 85,'2'-4'388,"-2"4"0,0-6-12,0 6-14,0 0-9,0 0-9,0 0-17,-8 13-23,4-3-30,0 1-24,0 1-27,0 3-23,-1-2-43,2 2-55,-1 1-62,0-1-63,2 0-63,-3-2-68,3-1-77,-2-3-81,2 1-833,-3-4 389,3 0 257</inkml:trace>
  <inkml:trace contextRef="#ctx0" brushRef="#br0" timeOffset="5370.6698">17221 6167 244,'2'-8'302,"0"0"-2,2 0 0,-2 1-16,2 1-15,0 0-21,2 4-18,2-2-6,3 4-8,2 3-9,2-2-8,1 3-6,2 2-10,-2 1-9,2 3-5,-2 0-12,-1-2-11,-2 6-7,0-3-5,-3 3-6,-2-3-4,-2 3-4,-3-3-4,-1 1-1,-7 0-7,-3 1-8,-2-2-6,-5 4-1,-6-2-12,0 1-7,-3-1-7,1-1-11,-2-3-18,-1 1-38,3-2-50,-1 0-60,4 0-71,3-4-77,0-2-98,4 1-101,3-2-978,3-1 488,2 0 322</inkml:trace>
  <inkml:trace contextRef="#ctx0" brushRef="#br0" timeOffset="6308.2766">17653 6342 42,'2'-4'359,"-2"4"0,0 0 6,0 0-23,0-6-27,0 6-28,0 0-28,0 0-21,0 0-20,-24 4-20,12-1-18,4 1-21,-4 2-13,-1 0-18,2 2-13,-2-3-10,3 5-25,2-4-27,2 1-24,-4-1-16,6 0-14,0 0-11,2-4-14,0 3 12,2-5-1,8 6 2,-2-5 2,4-1 4,-10 0 8,16-6 12,-5 5 18,1-1 16,-1-2 13,0 0 8,0 1 10,1 0 4,-3 1 0,-1-2-7,0 2-8,-2 2-9,-6 0-6,14 2-7,-8 1-5,0-2-22,0 4-36,-1-2-34,-1 1-44,0 2-61,0-5-60,2 5-69,-3-4-94,1 1-811,-4-3 405,9 1 267</inkml:trace>
  <inkml:trace contextRef="#ctx0" brushRef="#br0" timeOffset="6509.1901">17944 6217 235,'2'-6'325,"2"1"-15,-2 3-15,2-2-18,-4 4-3,0 0-12,0 0-13,6 10-22,-6-1-24,0 3-13,-2-1-14,-2 4-17,0 1-16,0 1-17,-2 0-24,2 2-27,-4-2-39,2 3-39,0-5-47,-2-1-54,-1 0-69,3-1-64,-5-3-816,3-3 358,-1-1 236</inkml:trace>
  <inkml:trace contextRef="#ctx0" brushRef="#br0" timeOffset="6673.6778">17871 6360 20,'5'-7'370,"-2"1"-13,2 2 5,-1-1-18,1-1-27,-1 2-32,0 0-30,3 2-34,-1 1-62,-6 1-64,14-3-74,-4 3-78,0 3-81,-2 0-68,3-1-612,0 2 278,-1 2 184</inkml:trace>
  <inkml:trace contextRef="#ctx0" brushRef="#br0" timeOffset="6954.0866">18111 6381 96,'0'0'176,"8"3"77,-8-3 24,9 0 6,-9 0 20,0 0-15,0 0-1,0 0-9,0 0-16,0 0-23,0 0-19,0 0-23,-26 5-21,18-2-15,-3 5-17,-1-2-16,1-1-15,2 1-18,1 0-32,2 2-23,0-4-22,1 2-5,3 0-14,2-3-5,0-3-1,7 6-1,-3-3 3,-4-3-1,14 0 6,-6 0 10,4-3 7,-2 3 15,0-2 10,1 1 7,2-2 8,-2 1 6,1 2 2,0-1-2,0 1-6,-2 0-4,0 0-10,3-3-4,-2 6-8,-3-3-14,3 1-35,-1 1-40,2 1-39,-4-2-43,-2-1-48,-6 0-53,10 5-54,-6-5-956,-4 0 425,0 0 281</inkml:trace>
  <inkml:trace contextRef="#ctx0" brushRef="#br0" timeOffset="7350.7429">18453 6273 125,'2'-7'298,"3"1"3,-3 2-5,-2 4-11,5-3-25,-5 3-2,0 0-12,0 0-16,0 0-23,0 0-27,-2 20-14,-1-12-16,1 3-18,-3 0-10,1-1-15,0 1-25,-2 3-24,2-1-16,0-1-12,-3-2-13,3-2-6,-1 2 2,3-3 3,-2-1-6,1-1 0,2-3 5,1-2-9,0 0 1,0 0 7,0 0 5,0 0 12,0 0 5,27-5 1,-18 2 5,1 0 4,2 1 0,-2 1 3,0 1-5,1-3 0,-1 3 0,1 3-2,0 0-7,-1 1 0,-2 1-4,2-3-4,-4 4-4,-1 0-2,0 0-2,-3 1 0,-2-1-3,-2 0 1,-3-1 2,0 1-6,-3-5 0,-5 2-1,2 0-4,-2-2-6,0 1-19,-2-2-21,5 0-30,-2 2-32,0-2-38,2-2-46,10 2-52,-16 0-46,9-2-882,2 1 396,5 1 261</inkml:trace>
  <inkml:trace contextRef="#ctx0" brushRef="#br0" timeOffset="7980.0304">18697 6444 211,'9'-3'335,"-3"-2"0,0 3 9,0-1 0,-1 0-10,-1-2-26,-4 5-30,0 0-29,5-4-22,-5 4-24,0 0-23,0 0-17,0 0-16,-30 10-17,19-8-13,3 3-12,-1 0-17,0-2-23,1 1-31,2 2-20,0-1-26,2-3-9,-1 3-4,5-5-8,-2 5-1,2-5-3,0 0 4,0 0 6,13 6-1,-7-4 5,0 0 7,-6-2-4,15 0 6,-6 0 3,1 0 4,-10 0 5,17 0 6,-7 1-3,-1-2 6,-9 1 0,19 1 2,-11-1 2,4 0 0,-4 0-5,-8 0 3,14-1 7,-5 1 9,-9 0-4,13 1 7,-13-1-7,10-1-7,-10 1 4,11 0-8,-11 0 2,10-2-10,-6 0 9,-4 2 1,10-4-3,-10 4 3,8-6-3,-2 5 5,-2-5 4,0 2 5,0-2 8,1-2 3,1 2 5,1 1 7,-3-1 10,0 0 3,3 3 10,-3-3 3,0 2 0,-2 1-9,0-2-10,-2 5-6,6-4-4,-6 4-4,0 0-2,9-2-6,-9 2-3,7 8-3,-1-4-2,-4 2-2,4 1-5,-2-1-3,2 2-4,-1 2 2,1-3-2,-1 1 1,1 2-3,-4-1 0,2-2 1,0 1-4,-1-1 1,-1-1-2,-4 0-1,4 0 3,-2-6-1,-5 9-2,1-5 2,0-2-2,-2 2-8,-1-2-12,7-2-19,-17 0-13,9 2-23,8-2-22,-12 0-22,4 0-22,2-2-38,0 0-43,6 2-42,-4-2-47,4 2-954,-2-4 429,2 4 284</inkml:trace>
  <inkml:trace contextRef="#ctx0" brushRef="#br0" timeOffset="8337.8968">19095 6515 67,'0'0'204,"13"-2"6,-7 2 6,-6 0 3,12 0-3,-5-2-10,-7 2-9,15 0-10,-7-2-11,-2 0-15,6 0-7,-4 0-10,2 1-10,-1-4-2,1 4-2,-1-3 5,-1-2 10,1 2 9,-1-1 10,-4-1 8,2 1 0,-2-1-1,0-1-6,-2 1-3,-4-2-4,-2 3-9,3-1-8,-6 0-7,1 1-10,-2 2-9,-3 0-6,1 2-6,-3 1-5,0 1-5,1 2 0,-4 0-7,4 3-6,2 0-7,-1 1-5,4 1-5,3 1-7,2-1-5,4 2-22,2 0-26,7 1-46,6 0-48,2 1-60,11 1-49,-3 2-39,2-3-57,3 1-68,-6-5-64,-2-3-1003,-1-1 487,-5 0 321</inkml:trace>
  <inkml:trace contextRef="#ctx0" brushRef="#br0" timeOffset="8965.2849">19614 6475 209,'4'-4'411,"0"-1"10,0 0-2,-2 3-14,-2 2-27,2-6-28,-2 6-27,-10-5-19,2 4-17,8 1-23,-22 1-22,12 1-25,0 2-22,0 1-18,0-1-19,4 2-17,-3 2-9,5 1-14,2-1-15,0 1-20,4 3-20,0-3-15,5 5-9,-1-3-8,2 0-7,0 1-1,-1 0-2,2-2-4,-3 0-2,-2-3-1,2 1-1,-2 1-1,-2-3 1,1-1 3,-3-2 0,0-3-3,-5 6 1,1-1-4,4-5-4,-14 0-27,6 0-48,8 0-59,-18-3-64,8 0-64,1 0-70,3 0-64,-5 1-1094,5-2 505,4 3 333</inkml:trace>
  <inkml:trace contextRef="#ctx0" brushRef="#br0" timeOffset="9157.2406">20001 6692 295,'0'0'526,"9"0"-2,-9 0-3,0 0-32,10 0-33,-10 0-44,0 0-59,9-2-84,-5 0-110,2 2-150,-4-4-171,0 1-188,-2-1-841,0 4 405,0-10 267</inkml:trace>
  <inkml:trace contextRef="#ctx0" brushRef="#br0" timeOffset="14899.2469">2444 7059 40,'0'0'315,"0"0"-12,8-3-6,-8 3-16,0 0-33,6 11-23,-2-4-18,-2 0-26,2 0-30,0 2-55,1 0-63,-2-2-82,1 2-96,-2-1-598,-2 2 253,0-1 167</inkml:trace>
  <inkml:trace contextRef="#ctx0" brushRef="#br0" timeOffset="15997.3894">5423 6800 144,'2'-3'287,"-2"3"-19,11-3-18,-11 3-23,15 0-24,-7 3-18,1-2-14,-1 4-18,3-2-11,-2 1-12,1 2-10,-2 0-6,-2 0-1,-1 1-3,-2 0-6,-3 1-8,-6 1-9,2-2 3,-4 0 5,2 1 21,0-1 9,2-1-2,-1 0-10,1 0-12,-1-1-11,3 1-6,0-1-6,2 1-9,2 0-7,5-2-26,2 0-36,3-3-47,2-1-73,6 2-91,1-5-88,5 1-861,3-2 395,0-2 260</inkml:trace>
  <inkml:trace contextRef="#ctx0" brushRef="#br0" timeOffset="16854.4931">7663 6728 259,'2'-6'311,"4"5"-14,-6 1-24,13 0-22,-13 0-27,19 1-18,-6 1-20,-3 1-20,1 0-18,2 1-14,-3 0-14,0 0-10,0-3-12,-2 3-11,0 0-13,-2 0-5,1-2-11,-5 2-4,-2-4-13,0 0 1,-2 7-6,2-7-4,-9 4-4,7 0-1,-2-1-4,4-3-8,-6 6-5,4-5-3,2-1-9,-3 8-4,3-8-4,0 0-2,7 10 1,-1-5 1,-2-1 2,3 0 0,-1 1-3,0-4 1,3 4 5,-2-2 1,-1 0 0,0-1 0,-2 0 4,-4-2 4,8 6 0,-4-3 10,-4-3 2,6 3 0,-6-3 1,0 0-2,0 0-2,0 0 2,-20 6-5,12-6 0,-3 0-3,-2 0-3,-2 3-9,1-3-38,-1-3-52,-1 3-64,3 0-104,-3-3-710,4 0 331,1 0 218</inkml:trace>
  <inkml:trace contextRef="#ctx0" brushRef="#br0" timeOffset="18056.3404">9951 6747 161,'0'0'289,"0"0"-6,0 0-14,0 0-21,-6 19-16,4-13-19,-1 1-21,3-1-18,-2 1-20,4-1-12,-2 0-13,3 0-15,-1-3-7,2 1-9,2-2-12,1 1-4,-7-3-10,18-3-10,-2 0 3,-2-3-12,1 0-8,1-1 3,4 1 8,-3-1 6,0-1 4,-1 2 4,0 0 3,-2 1-3,-1 1-3,0 0-7,-2 2-6,-3 2-5,0 0-7,0 4-3,-2 2-3,-2 1-12,-2 3-27,0-1-45,0 4-44,-4-1-59,2 3-86,-2-2-76,-2 3-790,2-1 375,-4-2 248</inkml:trace>
  <inkml:trace contextRef="#ctx0" brushRef="#br0" timeOffset="20296.6781">12690 6711 196,'13'0'216,"-13"0"-12,0 0-14,0 0-12,0 0-14,0 0-11,0 0-13,0 0-12,0 0-3,2 10-10,-2-10-2,0 0-8,0 0-5,0 0-8,0 0-4,0 6-8,0-6-5,0 0-6,0 0-5,0 0-5,0 0-5,0 0-6,-2 5-5,2-5-1,0 0-4,0 0-3,0 0-3,0 0-1,0 0-3,0 0 0,0 0-2,0 0-2,0 0 0,0 0-6,0 0-5,0 0 2,4 4-2,-4-4 1,0 0-1,12 2-2,-6-2 0,-6 0-2,12 1-2,-8 2 4,2-2-4,0 1 0,0 0-2,4 0 2,-2 2-1,-2-2-1,2 4 3,3-3-4,-5 1-4,3 1 1,-2 0 1,-2 1 2,2-1 7,-3-2 5,0 3 13,-4 0 5,0 0 12,0 0 13,0-6 0,-8 9 3,1-5 7,-1-2-9,0 2-5,-3-3-3,3 1-8,-3 1-10,1-2-16,1 1-24,0-2-30,-1 0-25,10 0-42,-17-3-50,10 3-63,1-5-68,-2 3-766,4-4 357,-1 1 236</inkml:trace>
  <inkml:trace contextRef="#ctx0" brushRef="#br0" timeOffset="20652.5561">12698 6669 73,'0'0'323,"0"0"-9,0 0-21,0 0-16,0 0-22,0 0-24,0 0-22,30 4-22,-15 0-30,3 0-48,4-3-60,5 3-88,5 0-95,0-4-650,4 0 267,1-2 175</inkml:trace>
  <inkml:trace contextRef="#ctx0" brushRef="#br0" timeOffset="22360.7913">3106 7622 57,'-22'7'260,"14"0"-3,-2 7-4,-6 2-11,2 0-13,-3 8-15,-2-2-15,4 3-10,1-4-9,0 2-16,5-2-16,2-1-10,-2-1-16,3-1-9,2-5-9,1 1-13,1-5-7,4 1-10,1-4-6,-1-3-6,2 1-6,-4-4-4,0 0-3,15-4-10,-15 4-2,8-5 2,-4 1 7,0-2 1,-2 2 9,0-1-6,-2 5-3,3-10-3,0 7-13,-3 3-10,0-7-28,0 7-24,-6-5-48,2 2-60,4 3-74,-12-6-96,6 3-740,-3 0 357,3 0 235</inkml:trace>
  <inkml:trace contextRef="#ctx0" brushRef="#br0" timeOffset="23425.6764">7677 7755 366,'0'0'375,"0"0"1,0-6-14,0 6-28,0 0-36,2-6-28,-2 6-30,0 0-24,14-1-25,-6 1-16,-8 0-18,21 4-23,-12-3-14,6 1-12,-5 2-13,0-2-11,1 1-8,-2 3-9,-1-3-8,-2 2-7,-1 1 0,-3-1-6,0 3-4,-4 0-6,2-1-5,-5 3-26,-1 2-28,0-2-36,-2 2-65,-1 1-61,2 5-78,-5-3-1000,2 2 430,-3 0 283</inkml:trace>
  <inkml:trace contextRef="#ctx0" brushRef="#br0" timeOffset="30645.3029">12808 7490 295,'0'0'293,"0"9"-12,2-5-15,-4 4-20,2 2-2,-5 3-21,4 0-24,-3 3-18,2-1-11,-3-1-12,1 4-11,0 0-8,0-2-2,2 0-9,-2-1 6,2 1-8,0-5 3,-1 0-2,1-2-4,-1 1 2,3 0-3,0-3-2,3 1-4,2-1-4,1-1-8,0-2-9,2 2-10,5-4-7,2 1-9,2 1-7,1 0-6,2 0-6,-1 0-5,2-1-6,-2-1-14,1 0-16,-2 1-26,2 0-37,-4 1-40,1-3-38,3 2-49,-4-3-57,4 2-67,-3-1-43,1-2-907,2 1 427,-4-5 281</inkml:trace>
  <inkml:trace contextRef="#ctx0" brushRef="#br0" timeOffset="31072.3656">13194 7706 295,'0'0'331,"0"0"-13,0 0-26,12 15-22,-3-11-23,-1 1-27,5 1-23,1-2-16,2 3-20,0-1-17,2 2-11,3 1-15,-6-1-14,2-3-6,-3 3-1,-1 0 18,0-3 6,-3 1 11,-1 2 10,-5-1 8,-2 0 6,-2 2 0,-4-3-10,-3 1-12,-3 2-12,-3 0-15,0 0-10,-5 1-12,0-1-16,0 2-28,-1 0-36,-1-1-42,2 1-51,-2 3-43,1-3-61,0 1-68,6-3-81,1 1-997,2-3 455,2-2 300</inkml:trace>
  <inkml:trace contextRef="#ctx0" brushRef="#br0" timeOffset="31539.867">13890 7727 48,'0'0'341,"-12"-2"-2,12 2-2,-16 7-1,4 1-12,-1 1-19,-2 5-18,-2-1-15,-1 2-18,0 0-17,2 3-18,0-1-18,2-2-19,5 3-20,1-4-15,4 2-17,4-3-23,2-3-38,6 1-46,5 0-51,2-3-50,2-4-52,-1-1-44,4 0-53,3-2-51,-4-1-880,0 0 394,1-1 259</inkml:trace>
  <inkml:trace contextRef="#ctx0" brushRef="#br0" timeOffset="31929.2266">14149 7702 283,'0'-6'333,"2"3"-9,-2 3-15,0 0-14,0 0-28,0 0-19,0 20-14,-5-11-17,3 7-21,-4 1-19,0 0-16,1 6-18,1-4-13,0 2-24,-3 0-32,3 1-47,2-6-43,0 1-49,-2-1-68,2-1-61,2-4-72,-2-1-703,2-3 329,0 1 218</inkml:trace>
  <inkml:trace contextRef="#ctx0" brushRef="#br0" timeOffset="32405.3436">14398 7866 144,'0'0'308,"-2"-9"-5,2 9-9,-5-3-7,5 3-18,-10-1-7,10 1-21,-12 1-17,3 2-21,2 0-11,-3 3-14,2 0-19,-5 0-6,2 2-14,0-1-11,1 2-13,2-2-9,2 1-12,-1-3-10,0 3-10,3-2-6,2 0-8,0-2-13,2-4-16,6 7-23,-1-3-15,6-2-17,-3 0-16,2-2-9,-1 0-2,2 0 3,-1-2 7,1 0 2,-1 0 6,0-2 16,0 0 4,-2 0 10,0-1 6,0 1 5,1 0 10,0 2 9,-3-1-2,-2-1-2,2 2 2,-6 2-4,9-6-1,-9 6 3,8-2 1,-8 2 4,0 0 4,0 0-8,10 4-3,-10-4 3,6 4-9,-4-1-21,-2-3-24,2 6-38,0-2-48,-2-4-57,2 6-64,0-4-58,-2-2-808,2 3 375,0 1 248</inkml:trace>
  <inkml:trace contextRef="#ctx0" brushRef="#br0" timeOffset="33015.9589">14571 7915 131,'7'-6'317,"-2"3"-1,1-3 3,-2 2 10,0 1-11,-4 3-16,6-5-21,-6 5-22,0 0-20,0 0-23,11 8-25,-9-4-16,0 0-19,-2 1-18,2 1-24,3 1-32,-3-1-25,2 0-18,2 2-27,3-3-13,-1 1-17,0 0 6,2-4-1,0 1 7,-1-3-1,3 0 6,1-1 1,-3-1 14,3 0 3,-3-2 17,3 0 8,-2 0 14,-1-1 2,0 1 3,2 0-2,-4 0-7,2 1-3,-1-2-2,-1 2-12,1-1 0,0 2-5,-3 2-2,-6 0-7,12-2 1,-12 2 1,12 2-8,-8 0-5,0 2-5,-4-4-7,6 6-7,-2-3 0,0 3-6,0-2-1,3 1-10,-3-1 1,-1 0-3,5 0-5,-2 0-5,1-2 4,1 0 0,0-1 4,-8-1 0,19-3 3,-10 1-6,3-4 11,-1 0-2,2-1 3,2-1 0,-3-2 12,1-1 8,0 0 4,1-1 4,2-1 7,-4 1 9,-1-1 2,-1 1 16,-1 2 5,-1 0 7,1 0 5,-3 3-7,-2 1-7,2 0-6,-2 2-1,2 2-8,-6 2-1,0 0-3,0 0-2,14 6-6,-8 0 0,-3 0-3,5 1 0,-2 1-1,3 1-2,-3 1 0,3 2-1,-3-2-2,0 1 0,0 0 0,-2-2-3,1 2 3,-2-4-1,-1 2 1,-2 1-3,-2-3 0,-4 1 0,2-2-7,-2 1-10,0-1-17,-2-2-26,1 1-29,-1-1-24,-1 0-36,3-2-47,-2-2-52,3 2-54,-1-2-51,6 0-797,0 0 390,0 0 256</inkml:trace>
  <inkml:trace contextRef="#ctx0" brushRef="#br0" timeOffset="33401.8859">15383 7943 22,'8'-3'211,"-2"1"-7,4 0-6,-3-2-13,2 2-14,1-1-10,-1-2-10,1 2-11,-1-1-12,1 0-8,1-1-5,-1-1-2,0 0 0,1-2 6,0 3 8,0-2 10,-1-4 4,1 4 16,-2-2 19,-1 0 6,-2 3 10,-2-1 2,0-2 1,-2 1-4,-2 1-3,-2 1-7,0 0-6,-4 2-7,-2-1-4,-1 3-6,1 0-7,-5 2-8,2 2-5,-1 2-13,0 2-9,-2 1-5,4 1 1,2-1-2,1 5-10,5-3-9,4 3-7,5 1 2,6 3-9,8-2-11,8 4-4,11-1-7,6 2-32,3-2-50,-2-6-72,-5-3-108,0-2-114,-6-6-161,-1 0-1351,-3-2 623,-1-4 411</inkml:trace>
  <inkml:trace contextRef="#ctx0" brushRef="#br0" timeOffset="56918.9922">18900 7322 322,'0'0'335,"0"0"-3,0 0 1,0 0-13,2 14-23,-4-8-25,2 1-26,-2 2-24,-2 1-22,2 0-19,-1 1-21,1 0-20,0-1-14,0 2-22,0-2-34,0-1-21,0 0-43,2 1-32,0-3-29,-2 0-44,2-2-44,-2 1-51,2-3-29,-2-1-47,2-2-650,0 0 313,-2 4 206</inkml:trace>
  <inkml:trace contextRef="#ctx0" brushRef="#br0" timeOffset="57148.5162">18822 7404 64,'0'0'308,"6"-1"-8,-6 1-5,13 0-20,-3-3-21,-1 3-21,4 0-26,-3 0-18,3 0-20,2 0-24,0 0-30,-1 0-33,6-1-43,-4 1-45,1-2-47,-4 2-45,2-2-42,-3 2-44,0-3-562,-4 2 253,-2-1 168</inkml:trace>
  <inkml:trace contextRef="#ctx0" brushRef="#br0" timeOffset="57417.2276">18932 7282 48,'4'-1'358,"-4"1"-17,5-4-14,0 2-25,-5 2-31,12-3-28,-4 3-26,0-3-38,0 1-47,1 1-42,2-2-52,-1 3-61,-1 0-67,3 0-55,-3 0-73,2 0-486,-3 0 239,0 3 158</inkml:trace>
  <inkml:trace contextRef="#ctx0" brushRef="#br0" timeOffset="57740.9645">19156 7442 108,'0'0'271,"0"0"-8,-4 8-13,4-8-14,-2 4-19,2-4-16,0 0-16,-2 6-9,2-6-11,0 0-9,0 0-11,0 0-4,0 0-7,0 0-2,21-10 14,-14 7-13,-1-3-5,2 0-7,5-1-6,-2-2-12,3 1-11,1 1-10,0-2-7,0 2-10,1-2-25,0 2-16,1-1-19,-3 5-26,-1-3-31,-2 0-36,-1 2-42,0 1-43,2 3-53,-4-4-70,0 2-698,1 2 338,-5 0 223</inkml:trace>
  <inkml:trace contextRef="#ctx0" brushRef="#br0" timeOffset="58060.857">19516 7385 257,'-6'4'275,"6"-4"-9,-7 6-9,3-4-16,0 4-19,0-3-23,0 1-19,0-1-16,2 3-20,-1-1-13,3-5-11,0 7-13,3-2-13,-3-5-7,4 6-10,0-4-9,-4-2-5,12 0-7,-12 0-5,15 0-7,-6-2 3,-9 2-2,17-1-1,-9-4 6,0 1 18,1 1-1,0-2-1,-3-2-10,0 3-12,0-1-2,-2-3-5,1 3-2,-1-1-4,-2 0-7,1 2-1,-3-1-5,0 5-15,-8-6-26,7 4-26,-6 0-34,1 1-54,6 1-67,-8 0-47,8 0-789,-8-2 354,8 2 233</inkml:trace>
  <inkml:trace contextRef="#ctx0" brushRef="#br0" timeOffset="58464.4239">19698 7399 21,'7'4'234,"-1"-4"1,-6 0-5,8 3 5,-1-1-7,-7-2-11,6 3-19,-2-1-17,-4-2-20,6 3-14,-6-3-16,0 0-10,9 1-16,-9-1-11,0 0-9,12-4-5,-5 2-13,-7 2 2,10-3-8,-10 3 6,9-2 2,-4 0 1,-5 2-2,0 0 3,10 0 10,-10 0-13,0 0-5,8 2-9,-8-2-2,5 5-10,-5-5-5,2 5-3,-2-5-9,4 3-9,-4-3-7,6 5-3,-6-5 1,0 0-6,5 4-3,-5-4 5,0 0 3,0 0 3,0 0 2,19-4 6,-13 2 16,2-3 7,2 4 6,-2-2 6,0 3 1,0-2-1,1 1-3,2 1-1,-11 0 0,14 0-2,-14 0-2,15 1-2,-9 1-5,0 1-5,2-2-5,-4 4-2,0-2-3,0 3-5,-2-2-9,2-1-25,-2 3-35,2-1-34,-2-1-44,0-3-56,3 5-77,-4-5-88,-1 4-812,6-4 395,-6-1 261</inkml:trace>
  <inkml:trace contextRef="#ctx0" brushRef="#br0" timeOffset="59298.3008">20798 7179 3,'0'0'307,"0"0"-3,0 0-11,-8 16 2,4-11-5,-2 5-12,0 2-20,-5-1-13,-2 3-18,0 0-12,-1 4-15,-1-3-18,2-2-15,1 1-4,1-1-22,2-2-11,1 1-13,0-1-13,3-1-11,1 0-9,4-3-10,2 1-20,0-3-25,5 0-22,-1 1-24,2 0-28,3-2-23,0 2-29,-1-5-29,0 1-26,2 1-32,-2 0-33,0-3-34,-1 0-57,-1 0-643,1-2 324,-5 1 213</inkml:trace>
  <inkml:trace contextRef="#ctx0" brushRef="#br0" timeOffset="59478.6287">20572 7363 238,'-6'-2'288,"6"2"-12,-8-3-2,8 3-27,-7-1-24,7 1-19,0 0-21,0 0-25,0 0-26,19-8-39,-9 4-44,2 1-48,2-3-48,3 2-45,2 0-34,0 0-25,1-1-33,-2-3-417,1 3 204,0-1 135</inkml:trace>
  <inkml:trace contextRef="#ctx0" brushRef="#br0" timeOffset="59803.3686">20883 7260 733,'22'-4'93,"-8"1"28,-3 0 17,-2 2 25,-3 1 16,-6 0 17,11 1-1,-9 3-2,-1 0-7,-1-4-7,0 9-1,-1-1-11,-1-1-23,-3 3-13,1 0-8,-2 1-18,-3 0-15,1 1-14,-1-1-31,1 0-21,0-1-15,2-2-15,-2-1-7,2-1-3,2-3-1,0 0 2,4-3 2,0 0 11,0 0 7,0 0 4,0 0 6,16-10 2,-6 7-2,0-1 2,0 2-1,3 0-6,0 0 2,0 0-3,-1 2-3,1 0 2,0 0-3,-3 2 4,0 0 5,2 2-3,-6 0 11,-2-1 0,0 3-4,-2 0-1,-2 0 0,-4-1-4,2 0 9,-6-1-10,-1 4-9,-2-4-13,-3 2-19,1-5-25,-2 4-12,0-4-24,1-1-27,1 0-37,0 2-36,3-4-39,-2-2-714,8 2 321,0-3 211</inkml:trace>
  <inkml:trace contextRef="#ctx0" brushRef="#br0" timeOffset="59981.5903">21224 7211 235,'6'0'290,"-6"0"1,5 6-3,-3 1-13,-2-2-5,2 2-6,-4 4-20,0-2-21,-3 4-18,3 0-21,-4 4-26,2-5-20,-2 4-16,0 0-33,-2-1-44,2-1-45,0-1-48,-2-1-59,2 1-68,1-6-63,-3 1-699,3-2 319,1 1 210</inkml:trace>
  <inkml:trace contextRef="#ctx0" brushRef="#br0" timeOffset="60510.451">21372 7370 29,'0'0'281,"0"0"-7,0 0-12,0 0-17,-8 13-19,3-7-22,2 0-11,-4-2-19,1 1-19,2-1-14,-3-1-12,3 2-12,0-2-11,-1 2-11,5-5-9,-4 4-9,4-4-9,0 0-7,0 0-6,0 0-1,0 0-6,17-12 3,-10 7 4,1 2 1,1 1 4,-1-1 8,2 0-3,-1 2 6,0-1 4,-3 0 0,-6 2 0,16 0-10,-16 0 1,14 0-2,-14 0-9,10 5-9,-6-1-3,-2 0-6,3-1-15,-1 3-26,-2 1-35,2-3-39,-2-1-50,-1 1-58,5-1-52,-4 0-74,2-2-757,-4-1 363,9 5 240</inkml:trace>
  <inkml:trace contextRef="#ctx0" brushRef="#br0" timeOffset="61191.2691">21637 7435 69,'4'-6'278,"1"2"8,-3 1 1,-2 3 4,4-6-13,-4 6-16,0 0-14,-11-5-24,11 5-14,-15 0-21,7 5-18,0-4-21,-3 6-21,2-3-7,-1 0-22,4 0-15,-3 4-13,3-2-21,2-2-6,1 2-20,3-6-19,3 7-16,-1-5-17,4 1-5,3-1-4,-1-2 1,2-2 2,4 2 6,-4-3 10,2 1 7,-1-2 13,2 2 10,2-2 9,-5 1 6,3 2-1,0-3 3,-3 2-3,2-3-4,0 4 3,-4-2-6,2 1-1,-1 1 1,-1 1-7,1-3 4,-9 3-16,13 3 7,-13-3 3,12 1-4,-8 1-4,-4-2 1,9 3-4,-9-3-2,9 3-5,-9-3-1,6 3-4,-6-3 1,10 2 0,-10-2 2,13 1 3,-7-1-4,-6 0 1,15 0 6,-8 0-2,-7 0 10,12 0-5,-12 0 3,10 0 4,-10 0 0,9 0-5,-9 0-1,0 0 2,13 0-1,-9 3-8,-4-3-9,9 1-13,-5 1-3,2-1 4,1 3 1,1-2-5,1 2-3,-1-2-4,-2 4-3,0-3 4,2-2 0,-2 2 3,0 0 3,0-2 5,-2 1-1,5-2-1,-5 2-1,5-2 1,-1 0 2,1-2 4,1 2 5,1-2-1,-3 1 13,1-3 8,1 1 15,-2-1 5,4-3 12,-4 3 9,-2-2 3,2 2 6,-1-2 6,-1 1-2,-2-1 6,1 2 9,-3 1-9,-2 3 10,2-7-2,-2 7 3,0 0 5,-9-6 4,9 6 2,-10 0 3,10 0 0,0 0-8,-17 6 0,11-3-5,2 3-8,0-2-6,-2 2-7,6 2-8,0-3-28,6 4-32,2 2-28,8 1-35,4 1-70,5 3-89,7-3-108,0 1-937,1-1 435,1-1 288</inkml:trace>
  <inkml:trace contextRef="#ctx0" brushRef="#br0" timeOffset="62027.8521">19038 8022 83,'-5'-6'319,"-1"4"-2,6 2-10,-15-3-11,7 3-6,8 0-23,-19 5-13,10-3-14,0 4-15,4-2-11,1 3-18,2 1-10,0-1-11,4 3-8,0-1-7,4 4-7,0-1-4,4 1-7,-1 2-1,0-3-1,-1 3 0,1-3-6,-3 1-7,-2 1-8,-2-5-11,0 2-12,-2-1-9,-2 0-19,0-3-34,-4 1-54,-3-4-54,3 0-56,0 1-50,-3-4-55,-2-1-58,5 0-51,-2-1-48,8 1-855,-13-6 424,8 3 280</inkml:trace>
  <inkml:trace contextRef="#ctx0" brushRef="#br0" timeOffset="62303.8178">18985 8224 308,'11'0'117,"-1"-2"11,3 2-2,3-3 5,4 2 5,-2 1 20,2-2 10,-1 0 3,0-1-1,-2 0 0,1 2 0,-2-2 0,-4-2-14,1 1-11,-2 0-13,-3-2-10,0 1-7,-1-1-3,-1 0-3,-2 1-5,0-1 11,-1 0 0,-2 1 7,-1 5 9,-1-10 15,-4 6 13,5 4 13,-14-6 9,6 6 3,-1-1 0,-4 4-13,3-1-9,-1 4-14,3 0-6,-3 1-10,2 1-15,5 2-14,2-3-10,2 2-10,2 1-19,6 0-49,2-2-56,2 0-63,3-2-66,0 0-72,2-2-72,3-1-67,-2-3-1155,0-2 523,0-2 345</inkml:trace>
  <inkml:trace contextRef="#ctx0" brushRef="#br0" timeOffset="62478.6582">19544 7993 2,'4'-5'206,"-2"-3"30,0 4 9,2 2 17,-4 2 6,0 0 15,0 0 19,11 15-3,-11-5-4,0 2-7,0 5-14,-3-1-22,1 6-22,0 0-25,-2 3-19,2 0-23,-2-2-46,0-2-61,2-2-62,0-2-76,0-3-98,0-2-115,-3-2-932,1-1 418,0-3 275</inkml:trace>
  <inkml:trace contextRef="#ctx0" brushRef="#br0" timeOffset="62776.6532">19624 8236 118,'6'-4'312,"1"3"-17,-7 1-13,12-3-13,-6 0-11,2 2-24,-2-1-22,-6 2-22,12-3-14,-6 2-21,-6 1-17,9-2-12,-9 2-18,9-5-12,-9 5-10,4-3-11,-4 3-2,0-5-4,0 5-3,0 0 13,-8-10 18,3 8 7,5 2 6,-11-2 2,5 1 1,6 1 3,-14 0-4,14 0 2,-14 5-1,6-3 1,2 4-2,-1 0-4,3-2-6,-2 4-12,4 1-7,0-2-11,2 2-15,2-2-34,4 2-58,0-1-52,5-1-54,1-1-44,4 0-59,2 0-58,4-5-63,-3 2-931,2-3 441,-2-3 290</inkml:trace>
  <inkml:trace contextRef="#ctx0" brushRef="#br0" timeOffset="62971.3703">19986 8222 369,'6'-4'176,"-4"0"36,0 0 30,-2 4 12,0 0 20,0 0 15,-12-6 8,12 6-1,-14 4-2,2-1-11,2 2-7,0 3-24,-3-1-16,0 3-17,2 0-15,1 2-17,2 0-22,-2 0-15,6 0-12,0-4-19,6 4-22,1-3-44,6 1-57,-1-2-52,6-1-54,3-1-58,-2-1-64,6-2-69,1-2-65,-4 1-942,4-4 445,1 1 293</inkml:trace>
  <inkml:trace contextRef="#ctx0" brushRef="#br0" timeOffset="63508.8793">20223 8104 273,'2'-3'322,"-2"3"-10,0 0-5,0 0-17,-2 21-20,-2-9-14,-1 3-23,1 0-24,-2 4-17,0 2-19,0 0-20,0 1-36,-2-1-49,0-1-50,0-2-54,0-3-62,-1 0-66,0-4-60,-1-1-685,1-3 309,-1-1 204</inkml:trace>
  <inkml:trace contextRef="#ctx0" brushRef="#br0" timeOffset="63641.1849">20058 8353 302,'0'-6'135,"0"6"41,7-11 13,-3 6 10,2-4 8,0 5 11,2-5-4,4 4-3,2-2-12,-1 1-10,2 0-19,2 2-19,-1-2-17,2 0-10,2 3-34,0-1-40,-3-1-44,-2 2-65,4-1-80,-3-2-75,-1 0-654,2 0 295,-4 3 195</inkml:trace>
  <inkml:trace contextRef="#ctx0" brushRef="#br0" timeOffset="64080.9469">21066 8122 306,'15'12'354,"-11"-6"0,-2 0-10,2 3-26,0 0-31,0 3-27,0 0-24,3 1-26,0-3-20,-3 3-27,2-2-39,0 1-43,3-3-42,-5-2-51,0-1-56,0 0-59,1-2-67,-1-2-73,-4-2-617,4 0 301,-4 0 198</inkml:trace>
  <inkml:trace contextRef="#ctx0" brushRef="#br0" timeOffset="64256.8468">21170 8146 69,'0'-6'328,"0"6"4,-5-6 11,5 6 11,0 0-13,0 0-18,-25 12-22,14-3-25,0 3-22,-2-1-25,3 2-24,-4 3-19,-1-1-30,2-1-48,0 0-47,1-1-57,-2-1-61,2-2-81,0-1-85,-2-3-85,4-2-761,0-1 363,-3 2 240</inkml:trace>
  <inkml:trace contextRef="#ctx0" brushRef="#br0" timeOffset="64420.6425">20899 8294 106,'0'0'281,"10"-6"0,-4 3-4,5-1-5,0 2-12,3-2-21,3 1-21,3-1-19,-2-1-22,2 2-17,-2-1-36,3-1-40,1 3-51,-2-3-63,0-1-80,-3 0-66,2-1-639,-4 1 277,-1-2 183</inkml:trace>
  <inkml:trace contextRef="#ctx0" brushRef="#br0" timeOffset="67300.9227">18604 7025 154,'0'0'311,"-8"-1"-10,8 1-7,-16 7-9,6 0 0,-2 4-9,-5 3-8,-2 5-8,-5 5-10,3 0-20,-5 7-14,-1 0-18,2 5-23,2-1-18,3 1-23,6-5-49,2 2-62,8-5-72,2-3-89,11 1-108,2-1-934,9 2 401,8-6 265</inkml:trace>
  <inkml:trace contextRef="#ctx0" brushRef="#br0" timeOffset="67934.1131">21804 7968 150,'0'0'311,"-8"10"-7,8-3-18,0 3-18,2 3-21,-2 3-25,2 3-21,-2 1-18,-2 3-21,0 4-11,-2 0-20,-5 0-15,-4 3-19,-4 1-29,-10-2-38,-2 1-47,-5-4-62,-3 1-79,-5-4-751,-2-4 309,1 0 204</inkml:trace>
  <inkml:trace contextRef="#ctx0" brushRef="#br0" timeOffset="106010.4601">2926 6888 386,'0'0'419,"0"0"-2,0 0-7,-7 4-16,7-4-26,0 0-32,0 0-32,0 0-32,0 0-27,0 0-25,0 0-21,0 0-21,0 0-27,0 0-34,0 0-43,0 0-47,0 0-52,5 4-63,-5-4-111,0 0-120,10-17-1003,-5 7 450,-1 0 296</inkml:trace>
  <inkml:trace contextRef="#ctx0" brushRef="#br0" timeOffset="107155.76">5070 6875 61,'0'0'359,"0"0"-13,0 0-6,0 0-8,0 0-17,0 0-26,0 0-28,0 0-28,0 0-25,0 0-25,0 0-39,0 0-56,-4 11-48,4-11-64,0 0-69,0 0-92,0 0-800,0 0 334,0 0 222</inkml:trace>
  <inkml:trace contextRef="#ctx0" brushRef="#br0" timeOffset="108838.1912">7174 6995 203,'0'0'406,"0"0"0,-4 4-15,4-4-13,0 0-33,-4 1-40,4-1-26,0 0-44,0 0-60,0 0-65,0 0-78,0 0-127,0 0-157,0 0-741,0 0 338,8-21 223</inkml:trace>
  <inkml:trace contextRef="#ctx0" brushRef="#br0" timeOffset="157636.5665">2685 8955 187,'0'0'348,"0"0"-10,3-4-5,-3 4-13,0 0-6,0 0-12,0 0-13,0 0-15,0 0-12,0 0-14,0 0-16,0 0-19,-20 10-20,11-6-21,0-2-18,-3-1-19,-3 3-35,0-2-46,-6 0-68,-1 0-60,0-4-78,-8 2-103,-3-4-99,1 0-877,-9-5 419,3-1 276</inkml:trace>
  <inkml:trace contextRef="#ctx0" brushRef="#br0" timeOffset="163005.5179">9369 9844 7,'2'-3'338,"-2"3"-7,2-6 6,-2 6 7,0 0-16,0 0-17,-9-7-12,9 7-13,0 0-18,-23 7-11,13-1-11,-5 2-15,-2-1-22,1 5-13,-4-1-15,2 0-18,0 3-15,1 0-11,5-1-8,-2-1-8,6-2-8,4 2-8,0-1-6,4-1-11,2-1-8,4 1-5,2-1-9,6 1-10,-2-1-2,1 1-5,2-3-8,-3 0-1,1 2-5,-1-4-5,0 0-1,-6 1-2,0 0-2,-2 0 0,-2 0 3,-2-2-5,-4 1-5,-2 1 1,-4 0 0,-4-2-6,0 2-1,-5 0-3,-3-3-11,4 3-12,-8-1-21,3 1-28,-3 0-36,3-2-42,4 1-37,0-1-39,4-2-42,0 0-54,5 0-47,1-4-72,5 0-905,2-2 454,2 4 300</inkml:trace>
  <inkml:trace contextRef="#ctx0" brushRef="#br0" timeOffset="163340.8739">9519 9921 37,'0'0'335,"4"-2"-1,-4 2 4,0 0 2,9 7-18,-7-1-11,-2 0-15,2 0-23,-2 3-22,0-1-25,-2 3-19,2-1-23,-2 1-21,0 1-23,-3 1-35,1-2-45,2 1-58,-2 0-55,-2-3-57,2 0-72,0-1-70,-4-3-880,4 1 385,-3-3 254</inkml:trace>
  <inkml:trace contextRef="#ctx0" brushRef="#br0" timeOffset="163502.3803">9534 9900 109,'6'-10'331,"1"2"-7,-3 1-4,2 1 7,-1 3-18,-1-1-24,2 2-37,-2-2-27,-4 4-20,16-2-32,-8 2-50,0 0-54,-1 2-58,1-2-67,-8 0-70,15 4-60,-9-2-713,-2-1 307,-2 4 202</inkml:trace>
  <inkml:trace contextRef="#ctx0" brushRef="#br0" timeOffset="163682.9309">9580 9929 58,'0'0'321,"0"0"-11,0 0-15,0 0-6,14 8-27,-6-8-21,-8 0-20,19 0-30,-9 0-32,3 0-36,-2-3-47,-1 1-48,0 2-59,0 0-49,-2 2-59,-4 1-77,0-2-501,-4 4 244,0-5 160</inkml:trace>
  <inkml:trace contextRef="#ctx0" brushRef="#br0" timeOffset="163835.9679">9509 10066 80,'-4'3'321,"4"-3"-2,-2 6-4,2-6-3,4 6-3,-4-6-5,8 1-18,-8-1-26,10 2-27,-10-2-20,15 0-25,-15 0-35,17-2-46,-8 2-51,1 0-73,-2-1-78,2-1-89,0-1-83,-2 2-717,1-3 334,-1 2 221</inkml:trace>
  <inkml:trace contextRef="#ctx0" brushRef="#br0" timeOffset="164098.501">9860 9887 166,'0'0'362,"2"-5"-16,-2 5-8,0 0-2,0 0-5,0 0-15,0 0-25,-11 19-25,7-11-20,2 1-22,-2-1-16,0 3-16,-1-1-16,1 2-17,0 0-14,-2 1-12,2 0-14,-3 1-10,4-5-10,-1 3-12,2-5-6,0 1-8,2-1-13,0-4-27,2 2-35,4-1-52,-6-4-31,18-3-63,-10 2-55,5 1-53,0-5-38,0 2-44,0-2-858,6 1 407,-7-4 268</inkml:trace>
  <inkml:trace contextRef="#ctx0" brushRef="#br0" timeOffset="164269.9505">10065 9932 100,'4'-3'301,"-4"3"6,0 0-1,0 0-9,0 0 10,0 0-10,0 0-8,-4 17-21,2-12-21,0 3-25,-2 0-25,0-1-17,1 3-19,-1-1-30,-2 1-38,0 3-51,2 0-50,-6-1-51,5 0-53,-2-3-64,-1 3-57,2-5-841,-4 0 365,4-5 241</inkml:trace>
  <inkml:trace contextRef="#ctx0" brushRef="#br0" timeOffset="164437.6178">10080 9926 187,'13'-13'275,"-1"1"-9,-3 4-1,2-3 1,-3 4-8,0 1 0,-1 3-26,1-3-21,1 3-16,-1 0-23,-1 2-23,3-2-27,-2 3-43,2 0-49,-4-1-67,-6 1-68,12 4-77,-8-4-716,0 1 305,-4-1 202</inkml:trace>
  <inkml:trace contextRef="#ctx0" brushRef="#br0" timeOffset="164590.9554">10174 9940 87,'0'0'335,"0"0"-24,0 0-18,0 0-26,0 0-27,24-2-26,-24 2-38,10 2-46,-10-2-73,8 3-89,-2-3-94,-4 1-538,-2-1 226,0 6 149</inkml:trace>
  <inkml:trace contextRef="#ctx0" brushRef="#br0" timeOffset="164767.6111">10103 10056 27,'-4'4'397,"4"-4"-36,0 0-1,0 0-9,0 0-16,0 0-26,0 0-29,24 0-31,-16 0-31,4-3-36,1 2-47,5 1-56,2-2-66,0-2-68,-2 3-83,2 1-74,-6-2-771,-1 0 334,-1 2 220</inkml:trace>
  <inkml:trace contextRef="#ctx0" brushRef="#br0" timeOffset="165354.3317">10643 9899 228,'-11'-5'344,"11"5"2,-16 5 5,5-3-9,-2 4-24,-1 2-20,-6 3-21,3 3-18,1-1-26,-2 2-19,2 1-17,3 1-15,2 0-16,5-2-18,0 1-20,6-5-11,2-2-31,2 3-32,4-5-54,3 1-42,2-3-43,-1-2-47,2-1-55,4-4-62,-3-1-50,0 1-821,0-3 380,-3 1 252</inkml:trace>
  <inkml:trace contextRef="#ctx0" brushRef="#br0" timeOffset="165584.2738">10853 9929 45,'0'0'356,"6"-3"-12,-6 3-7,0 0-6,0 0-22,6 12-22,-4-6-24,-4 1-23,2 3-20,-4 0-25,2 5-19,-4-2-16,1 2-25,1 0-30,-3 1-40,4-1-40,-3 0-44,1-2-50,-2-2-69,5-3-74,-2-2-74,-2 0-690,2-4 332,0 1 219</inkml:trace>
  <inkml:trace contextRef="#ctx0" brushRef="#br0" timeOffset="165767.9762">10732 9944 104,'0'-12'386,"2"5"3,1 0 6,1 1 6,0 1-8,2-1-21,5 1-34,-1 3-33,1-2-30,6 1-27,-3 0-37,6 0-53,-4-2-67,6 4-94,-1-3-92,1 2-118,-6-1-134,3-1-812,-2-1 394,2 1 260</inkml:trace>
  <inkml:trace contextRef="#ctx0" brushRef="#br0" timeOffset="178025.899">14809 10921 313,'0'0'468,"0"0"-27,12 0-16,-12 0-29,13-3-36,-2-1-37,4-1-44,3 2-80,10-4-87,10-3-109,15-3-152,28-3-929,8-1 366,2-2 242</inkml:trace>
  <inkml:trace contextRef="#ctx0" brushRef="#br0" timeOffset="204460.7323">15465 10763 159,'-9'8'293,"3"-3"-6,-2 5-14,1 0-16,-1-1-18,2 3-23,-1-3-21,0 2-21,5-1-17,0-1-11,2 1-20,-2-2-8,4-1-15,2-1-9,3 0-10,0-3-7,1 2-6,2-3-5,1 1 6,2-2 2,-2-1 9,-1-1 11,2-2 10,0 1 9,-2 0 6,0-3 15,-3 1 5,1-1 5,-1 1-1,-3-2-3,0 0-12,-2-1-6,-2 1-13,0-1-13,-2 1-9,0 0-10,2 6-11,-6-9-5,-1 7-7,1-2-9,6 4-18,-17-2-25,7 2-38,0 0-40,0 2-53,2-2-55,8 0-66,-15 2-77,9 0-77,3 0-944,3-2 459,0 0 302</inkml:trace>
  <inkml:trace contextRef="#ctx0" brushRef="#br0" timeOffset="204752.027">15785 10832 210,'0'0'309,"0"0"-2,0 0-6,4 17-12,-6-10-12,2 1-18,-2 2-25,-4 1-25,5-2-19,-3 3-20,2 0-30,0-2-22,-1 2-41,-1-2-41,2-1-51,-2-1-56,0 1-65,2-3-66,-3 2-717,1-5 312,0 1 207</inkml:trace>
  <inkml:trace contextRef="#ctx0" brushRef="#br0" timeOffset="205022.0498">15736 10841 144,'6'-9'319,"-2"1"-10,3 2-4,1 0 0,1 2-5,0 1-19,3 1-27,-2 2-26,1 0-20,2 2-20,-3 1-23,1 1-16,-1 1-15,1-2-16,0 3-16,-5 0-6,0-1-14,-2 1-15,-4 0 2,0-2-6,-6 1-5,0-1-7,0 0-5,-5-2-4,0 2-4,1-4-16,-1 2-22,1-1-22,10-1-32,-16 0-44,8 0-52,8 0-48,-6 0-58,6 0-75,-2-3-701,2 3 351,0 0 231</inkml:trace>
  <inkml:trace contextRef="#ctx0" brushRef="#br0" timeOffset="205577.5299">16165 10647 29,'0'0'301,"0"0"-5,0 0-7,0 0-8,-10 16-8,5-5-18,-3-3-9,2 4-15,-4 0-5,-2 1-8,2 2-16,0 1-15,-3-1-5,0 2-18,3-2-10,1-1-12,1-1-4,-1 0-11,2-1-15,5-3-10,2-1-8,0 0-16,2-1-22,5-3-25,0 0-35,0 0-29,5-3-38,-2 1-39,1 1-40,0-3-39,-1 0-45,0-3-36,-1 3-871,-2-2 388,-1 1 256</inkml:trace>
  <inkml:trace contextRef="#ctx0" brushRef="#br0" timeOffset="205784.1879">16083 10801 215,'0'0'334,"2"-8"-9,-2 8 1,7-1-5,-7 1-21,10 0-31,-10 0-29,12 1-24,-2 2-33,0-2-33,0 3-34,3 0-56,-2-1-44,-1 1-54,-1 2-40,-1 0-38,-2 2-39,0-1-30,-4 1-41,2-1-547,-2 1 263,-4 2 173</inkml:trace>
  <inkml:trace contextRef="#ctx0" brushRef="#br0" timeOffset="205998.4598">16280 10769 193,'2'-6'273,"-2"0"-26,0 6-26,1-7-43,-1 3-60,0 4-82,5-6-75,-5 4-379,0 2 142,0 0 94</inkml:trace>
  <inkml:trace contextRef="#ctx0" brushRef="#br0" timeOffset="206362.9477">16335 10849 127,'0'0'353,"0"0"-11,0 0-2,0 0-9,0 0-20,0 0-24,-9 4-30,9-4-26,0 0-34,0 0-27,0 0-26,0 0-24,0 0-18,0 0-19,22-10-9,-22 10-6,12 2-11,-12-2 1,11 2-5,-7 0-12,-4-2-1,8 4 2,-3-3-7,-5-1 0,6 6-13,-6-6 7,5 4-4,-5-4-6,6 4-9,-6-4-7,4 4-14,0-2-3,-4-2 1,0 0 1,8 0 4,-8 0 3,0 0-3,16-5 7,-12 4 7,-4 1-1,14-2 5,-5 2 9,1-2 7,1 2-5,2 0-2,-3 0 5,0 2-5,2 0-4,-4-1 6,0 2-8,1 0-9,-1 1-10,-1 2-17,1-2-30,-1 0-48,-1-1-54,-2 2-63,0 1-73,0-1-828,0-2 381,2 1 251</inkml:trace>
  <inkml:trace contextRef="#ctx0" brushRef="#br0" timeOffset="206945.3517">16771 10845 85,'0'0'353,"0"0"-6,0 0 4,12-4-20,-12 4-27,22-2-27,-11 2-29,6 0-22,-3 0-17,5 0-27,0 0-17,0 0-20,-1 0-9,0 0-18,-5 2-12,0 0-11,-4 0-10,3 0-7,-6 2-11,-2-1-1,-2 3-7,-2 0-2,0-6 4,-6 10 2,0-1 1,2-1-3,-4-1-4,1-1-6,0 2-8,1-1-8,-3 0-26,5-1-31,0 0-42,2 0-46,2-2-51,0-4-62,2 9-54,2-4-60,0-4-799,3 3 386,1-2 255</inkml:trace>
  <inkml:trace contextRef="#ctx0" brushRef="#br0" timeOffset="207261.3835">17177 10951 238,'4'-2'266,"1"-3"-4,-5 5 0,6-4-6,-6 4-6,0 0-8,0 0-22,0 0-16,0 0-10,0 0-15,-23 9-20,16-8-9,-1 2-17,0 1-10,-1 3-13,0-4-12,3 1-21,0 0-12,-2-1-21,3 1-17,5-4-16,-4 4-9,4-4-7,0 0-5,0 0-4,0 0 1,0 0 3,0 0 6,29-6-1,-20 4 22,-2 0 4,-7 2 11,16-1-1,-9-2 12,1 3 3,-8 0-5,15-1 1,-8 1-4,-7 0-6,12 0-10,-12 0-3,10 1-13,-6 2-22,4-3-27,-4 1-38,-4-1-32,8 0-37,-8 0-44,12 2-53,-7-2-793,1 0 354,-6 0 233</inkml:trace>
  <inkml:trace contextRef="#ctx0" brushRef="#br0" timeOffset="207523.7131">17590 10796 75,'0'0'315,"4"-4"-2,-4 4 0,0 0-2,0 0-15,0 0-14,-10 16-19,3-7-18,-1 2-19,-3 0-14,3 3-21,-4-1-19,0 0-16,4 1-18,-2 0-21,-1 0-27,2-3-38,3 1-39,0-3-49,1 2-58,1-6-70,2 2-73,0-3-868,2 0 376,0-4 247</inkml:trace>
  <inkml:trace contextRef="#ctx0" brushRef="#br0" timeOffset="207768.406">17484 10914 290,'0'0'327,"0"-8"-2,0 8 0,6-6-7,-1 5-19,1-2-34,3 1-19,1 2-29,0 0-27,4 0-29,-2 0-24,1 2-24,2 2-20,0-1-19,-3 3-30,-2 0-8,2-2-13,-7 2-22,2 0-13,-3 0-12,0 1-11,-2-1-5,-2 0-5,2 0-10,-2-3-18,-2 3-22,2-6-17,-2 7-26,2-3-36,-2 0-40,2-4-625,-2 6 285,2-6 188</inkml:trace>
  <inkml:trace contextRef="#ctx0" brushRef="#br0" timeOffset="207946.0056">17789 10868 92,'2'-6'313,"2"0"-8,-2 3-12,0-1-14,3 0-27,-5 4-32,4-8-34,1 6-54,-5 2-65,0 0-81,4-5-98,-4 5-573,2-2 233,-2 2 154</inkml:trace>
  <inkml:trace contextRef="#ctx0" brushRef="#br0" timeOffset="208250.6356">17871 10962 73,'-4'3'315,"0"1"-9,-2-1-6,2 1-10,0 0-20,-1 0-16,0 2-15,1-3-23,4 3-33,0-6-11,0 8-26,2-3-25,2 0-10,2-2-13,-6-3-7,8 2-6,-2 0-13,-6-2-2,15-2 0,-9-2 3,3 3 11,-1-4 6,-3 0 0,5 1 4,-4-2-6,0 2-6,1 0-4,0-1-13,-3 1-6,0 0-8,-2 0-23,-2 4-31,6-7-32,-4 6-40,0-4-55,0 3-56,-2 2-56,5-4-49,-5 4-866,4-2 393,-4 2 260</inkml:trace>
  <inkml:trace contextRef="#ctx0" brushRef="#br0" timeOffset="208481.2901">18017 10989 139,'0'0'141,"7"4"59,-2-1 21,-5-3 10,8 1-3,-8-1-1,8 0-7,-8 0-13,10-4-8,-1 3-12,0-2-5,-1-2-6,5 1-8,-3 0-5,3-1-1,-2 1 8,-1 1 4,0-2 9,0 2 0,-2 0 6,0 1-1,-8 2-4,13 0-8,-13 0-17,10 2-15,-5 2-16,-5-4-13,10 7-13,-5-2-28,-1-2-38,2 1-51,0 2-69,0 1-59,4-3-71,-2 2-79,6 2-76,-3-3-1038,2 1 478,-7 0 316</inkml:trace>
  <inkml:trace contextRef="#ctx0" brushRef="#br0" timeOffset="209411.0233">16948 10980 83,'0'0'290,"-6"-4"2,6 4 2,0 0 0,0 0 3,0 0-12,0 0-9,0 0-9,0 0-14,0 0-23,0 0-26,0 0-16,0 0-25,24 8-41,-20-6-53,4 1-67,1-3-87,1 1-112,-1-1-118,4 0-710,1-1 349,1 1 230</inkml:trace>
  <inkml:trace contextRef="#ctx0" brushRef="#br0" timeOffset="408341.5435">3660 6932 402,'0'0'388,"0"0"2,0 6 9,0-6-16,0 0-5,0 0-30,-4 7-32,4-7-35,0 0-29,-2 6-27,2-6-25,0 0-30,-2 4-34,2-4-42,0 0-50,0 0-52,0 0-55,0 0-69,0 0-79,0 0-87,0 0-958,0 0 427,0 0 281</inkml:trace>
  <inkml:trace contextRef="#ctx0" brushRef="#br0" timeOffset="411182.5644">3675 6882 98,'0'0'269,"0"0"-6,-13 10-13,11-6-23,2-4 3,-2 7-15,0-3-11,2 2-14,0-6-10,0 9-10,0-4-8,0-5-5,2 7-7,0-3-7,0 0-10,-2-4-8,6 3-6,-6-3-11,14 0-6,-6 0-5,0-3-12,3 1-10,4-4-5,-3 0-9,5-1-5,1-1-8,0-2 3,2-1-7,-2-2-5,1 1-5,1-1 2,-2 1-3,-2 4 0,-2-1 5,-1 0 1,0 2-1,-3 1-8,1 0-2,-3 0-5,0 1 0,2 4-2,-4 1 1,-6 0-2,16 6-4,-9-3-3,2 6-6,-1-2-12,0 2-16,3 6-25,-5-5-44,2 2-53,4-1-73,-2 1-84,-2 1-977,2-3 434,4-1 287</inkml:trace>
  <inkml:trace contextRef="#ctx0" brushRef="#br0" timeOffset="412027.3623">5087 6866 7,'0'0'294,"0"0"-8,-5 7-10,5-7-17,-2 4-19,2-4-20,-2 5-17,2-5-19,0 0-19,4 6-16,-4-6-14,9 4-14,-9-4-11,17-2-17,-9 0-9,5 0-4,-2-2-11,-1 1-8,3-3-7,0 0 4,0 0-5,-1 1 5,-4-1 12,2 0 13,0 3 3,-4-3 8,2 2-7,-1 1-1,-1-2-15,0 4-2,-1-4-9,1 4-11,-6 1-2,11-3-9,-11 3-14,10 6-15,-4-2-24,1 1-27,0 1-33,-1-2-45,-2 2-52,2 3-66,0-3-87,-2-2-745,-1 2 364,1 0 240</inkml:trace>
  <inkml:trace contextRef="#ctx0" brushRef="#br0" timeOffset="422184.346">7552 7474 277,'-4'1'276,"4"-1"-12,-8 3-18,8-3-21,-4 1-24,4-1-21,0 0-22,0 0-20,0 0-27,0 3-43,0-3-55,0 0-62,10 3-68,-10-3-560,8 0 230,-8 0 152</inkml:trace>
  <inkml:trace contextRef="#ctx0" brushRef="#br0" timeOffset="422775.9169">9802 7419 255,'0'0'330,"0"0"-8,0 0-15,-10-3-27,10 3-26,0 0-27,0 0-33,0 0-46,0 0-66,-4 0-83,4 0-104,0 0-112,0 0-489,19-5 240,-10 4 158</inkml:trace>
  <inkml:trace contextRef="#ctx0" brushRef="#br0" timeOffset="423410.3693">12250 7432 290,'0'0'400,"0"0"-13,0 0 0,0 0-5,0 0-24,0 0-37,0 0-32,0 0-32,0 0-47,0 0-66,0 0-85,0 0-111,0 0-151,0 0-895,8-7 373,-8 7 246</inkml:trace>
  <inkml:trace contextRef="#ctx0" brushRef="#br0" timeOffset="424520.2264">4403 8151 86,'0'0'252,"0"0"-25,-4-4-19,4 4-24,0 0-33,0 0-59,0 0-76,0 0-94,11 10-309,-3-10 131,-8 0 87</inkml:trace>
  <inkml:trace contextRef="#ctx0" brushRef="#br0" timeOffset="425147.4079">7037 8091 28,'-9'-3'401,"2"1"-34,7 2-15,-10-4-18,10 4-19,-11 0-29,11 0-30,-6-3-29,6 3-43,0 0-57,-4 0-71,4 0-84,0 0-99,0 0-127,0 0-605,10-7 292,-3 1 193</inkml:trace>
  <inkml:trace contextRef="#ctx1" brushRef="#br0">3104 12912,'18'0,"17"0,36 0,-1 17,-34-17,17 0,-36 0,1 0,0 0,17 0,0 0,-17 0,-1 0,19 0,-19 0,1 0,0 0,-1 0,1 0,35 0,-36 0,36 0,-35 0,53 0,-54 0,1 0,-1 0</inkml:trace>
  <inkml:trace contextRef="#ctx1" brushRef="#br0" timeOffset="1487.7211">5733 15787,'17'0,"54"0,-18 0,17 0,-17 0,-18 0,1 0,34 0,-17 0,-35 0,35 0,-18 0,0 0,-17 0,0 0,-1 0,1 0,35 0,-18 0,18 0,-18 0,18 0,-35 0,35 0,-36 0,1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5:34.418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4-12-07T12:37:49.7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87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1" timeString="2024-12-07T12:55:20.759"/>
    </inkml:context>
  </inkml:definitions>
  <inkml:trace contextRef="#ctx0" brushRef="#br0">763 2644 6,'-4'-2'299,"-6"0"-7,10 2-18,-16 2-14,8 0-13,-3 0-22,-2 4-19,0-1-15,1 1-10,-1 1-16,-2 3-13,3-2-12,1 0-12,-2 3-13,5-2-8,-3-1-19,4 0 0,4-1-5,-2 3-6,3-5-13,2 4-1,2-2-4,3-1-5,-2-1-6,4 1-6,2-1-5,-1-1-2,-2 0-5,3 2 2,0-2-1,-3-1-11,0 3 9,0-2 12,-2 0 7,1 1 5,-2 0 10,0 0-1,-3 1-4,0-1 1,-3 1-6,0 0-6,-4 2-7,1-3-4,0 3-10,-4-2-26,3-3-37,-2 3-43,1 0-42,0-5-54,1 1-55,0 2-51,4-4-49,3 0-756,0 0 370,0 0 244</inkml:trace>
  <inkml:trace contextRef="#ctx0" brushRef="#br0" timeOffset="393.4824">811 2832 200,'0'0'214,"9"-4"-23,-9 4-16,0 0-19,10 0-15,-10 0-15,10-3-12,0 3-10,-2-2-13,-2 0-9,2 0-8,-1-2-6,1 1-2,-1-2 1,-1 2 8,3-3 17,-3 0 13,-2-1 8,2 1 3,-4-2 9,1 1-1,1 0 4,-4 2-9,0-2-5,0 7-9,-4-7-10,3 2-9,1 5-2,-10-4-4,4 4 5,6 0 1,-17 6-7,6-2-7,3 2-3,-1 0 1,1 1-3,0-1-2,2 1-5,-2 1 2,4 0-8,2-1-9,2 1-1,2 0-12,0-5-17,4 5-32,6-2-35,0-1-28,3 1-36,2-2-39,0 0-43,5-1-46,-4 1-37,1-2-38,-2 0-658,-2-2 332,2-2 219</inkml:trace>
  <inkml:trace contextRef="#ctx0" brushRef="#br0" timeOffset="601.5165">1223 2625 121,'0'0'237,"0"-6"-15,0 6 3,0 0 3,0 0-4,-9 15-15,6-7-16,-1 3-11,0-1-17,0 5-22,-1-2-8,1 3-15,0 1-12,-1-2-18,3 0-26,-2 1-45,0-1-56,2-4-61,0 0-72,0-1-640,2 0 276,-2-3 181</inkml:trace>
  <inkml:trace contextRef="#ctx0" brushRef="#br0" timeOffset="973.541">1275 2791 64,'4'-4'260,"-4"4"-17,6-6-23,-1 4-20,-5 2-20,8-3-16,-2 0-18,1 1-12,-1 1-17,-6 1-11,15-6-9,-8 5-12,-1-4-6,0 4-8,-1-4 3,0 2 8,2-1 6,-5 0 12,2 1 5,-4 3-1,5-9-6,-5 6 0,0 3-11,-2-7-2,2 7-2,-7-5-4,0 4-7,7 1-2,-12 0-4,2 0 1,10 0 0,-18 6 3,8-1 3,1-2-1,-1 5-2,4 1 3,-3-2-2,2 0-5,3 4-5,0-4-3,4 2-6,0-2-5,2 1-8,4-1-16,1-1-35,4-2-37,1 2-36,3-2-39,0-3-42,2 2-44,-1-2-38,0-1-50,-4 0-782,1-1 368,-1-2 242</inkml:trace>
  <inkml:trace contextRef="#ctx0" brushRef="#br0" timeOffset="1235.8928">1601 2720 152,'0'0'302,"0"0"-11,-8-6-14,8 6-17,0 0-17,0 0-23,-18 10-15,14-8-17,-2 4-13,2 0-14,-2 1-8,0-1-5,2 1-18,0-1-6,0 1-12,2 1-6,0-2-15,0 1-6,2-3-8,2 2-9,-2-1-6,4 0-15,2 0-26,0-3-38,4 2-39,-2-4-47,0 2-49,3 0-49,0-2-42,-3 0-47,-8 0-607,18-2 305,-9 0 202</inkml:trace>
  <inkml:trace contextRef="#ctx0" brushRef="#br0" timeOffset="1578.5028">1842 2577 230,'0'0'257,"0"0"-5,0 0 2,0 0-1,0 0-15,0 0-11,-8 19-18,4-9-13,-1 1-12,1 0-10,-3 1-18,3 1-8,-2 1-10,-1-1-9,3-2-7,0 2-8,2-3-11,-3 0-5,4-1-3,-1 2-8,2-4-9,0 0-5,0-1-10,3 0-8,2-3-16,1 1-16,3 0-47,1-2-31,1-2-34,-2 0-30,3 0-40,-2 0-37,2 0-33,-4-2-34,0-2-710,3 3 331,-7-4 218</inkml:trace>
  <inkml:trace contextRef="#ctx0" brushRef="#br0" timeOffset="1760.2368">1765 2721 120,'0'0'329,"-12"-1"-7,12 1-10,-8 0-17,8 0-14,0 0-23,0 0-24,0 0-25,0 0-21,0 0-15,0 0-20,23-6-21,-12 6-29,-1 0-59,1-1-60,1-2-89,1 1-94,0-2-765,-3 1 328,4-3 216</inkml:trace>
  <inkml:trace contextRef="#ctx0" brushRef="#br0" timeOffset="2723.9975">2557 2661 208,'-5'2'246,"0"0"-9,-1 3-15,-1-1-18,1 2-16,-1 0-12,1-1-11,0 3-11,-1 0-10,1-1-12,2-1-13,-2 1-7,4-1-12,-2 2-10,1-3-9,0 1-6,3 0-10,0 0-7,0-6-4,6 7-5,-2-5-1,2 1-10,-6-3-2,14 0-8,-14 0-1,20-5-5,-10 4-2,-1-3-2,-1-2-1,0-2 1,2 2-1,-4-1 6,0-3 5,0 2 3,0 1 6,-2 0-1,1-1-6,-1 3-1,-2-3 0,0 2-13,1 2-17,-3-2-20,0 6-30,0-7-33,0 7-41,-7-4-44,7 4-44,-4-2-727,4 2 320,0 0 210</inkml:trace>
  <inkml:trace contextRef="#ctx0" brushRef="#br0" timeOffset="3081.6068">2688 2716 159,'5'4'234,"-5"-4"0,2 4 1,-2-4-9,0 5-13,0-5-17,2 6-15,-2-6-16,2 6-13,-2-6-13,3 8-14,-1-6-17,-2-2-9,2 6-7,-2-6-14,5 1-7,-5-1-8,7 2-7,-7-2-2,0 0-8,13 0-1,-13 0-8,0 0 1,13-2-11,-13 2 0,9-1-2,-9 1-3,0 0-4,12 0-3,-12 0-2,6 1-3,0 1-4,-6-2 1,12 3-7,-12-3 0,8 1 0,-2 1-1,-6-2 1,0 0 3,13 0-3,-13 0 0,0 0-2,10-6 2,-6 4 0,1-2-2,-1 1 3,0-2-2,-3 3 0,5-3 0,-2-1-12,0 2-21,0 1-35,-2-2-44,2 3-52,0-3-48,-4 5-673,6-4 301,-2 1 199</inkml:trace>
  <inkml:trace contextRef="#ctx0" brushRef="#br0" timeOffset="3371.6718">2979 2729 194,'4'4'216,"-4"-4"-6,0 0-11,2 5-17,-2-5-18,0 0-16,0 0-16,0 0-14,4 3-9,-4-3-13,0 0-7,0 0-6,0 0-4,11-8-2,-11 8 5,8-6-2,-3 3 3,-1-1 0,-4 4-3,10-6-6,-3 2-9,-1 1-6,0-2-8,1 4-1,-1-4-2,-6 5-4,13 0-3,-13 0 3,9 5-8,-2-4-2,-2 4-3,0 1-2,-3 0-5,2-1 0,-1 3-7,2 1-14,-3-1-30,2 1-39,-2-1-54,3 2-56,-3-3-73,0-1-615,0 1 294,0-3 193</inkml:trace>
  <inkml:trace contextRef="#ctx0" brushRef="#br0" timeOffset="3719.1266">3290 2806 48,'0'0'238,"8"-4"-18,-8 4-14,6-4-20,1 2-17,-1 0-20,-6 2-12,13-3-17,-7 1-12,3 0-11,-3 0-12,-6 2-6,13-2-6,-8-2-7,0 2-6,-5 2-2,9-7 4,-7 3 6,0 1 0,0-3 4,-2 6 5,2-11 4,-4 6 7,2-1-3,-2 0 1,-2 3-8,0-2-1,-2 3-3,-1-3-3,-2 4-2,9 1-7,-16-5 0,5 7-1,11-2-4,-19 3-1,8-2 2,3 4-7,0 0-2,-1-2-8,2 3 6,5 2-10,0-3-4,4 1-6,4 2-18,4-2-20,4 1-21,1-1-28,6 0-36,0-2-44,3 1-49,1 1-36,0-2-42,-6-2-680,1-1 322,-2 2 212</inkml:trace>
  <inkml:trace contextRef="#ctx0" brushRef="#br0" timeOffset="3996.1093">3618 2800 151,'0'0'198,"6"6"-10,-6-6-5,2 6-1,-2-6-13,3 7-17,-6-1-13,3-6-12,0 7-10,-2-1-6,2 0-10,-2-2-8,2-4-5,-2 7 4,2-7 13,-6 4 14,6-4-5,0 0 3,0 0 9,0 0-7,0 0-2,0 0 9,0 0-7,4-21-6,0 15-10,0 1-10,1-3-9,1 1-8,0-1-11,3 0-6,-1 1-4,0 1-9,2-1-8,-2 0-7,0 1-22,0 1-41,1 1-41,-2-1-56,-1 1-63,2 3-60,-4-4-852,1 5 375,-5 0 248</inkml:trace>
  <inkml:trace contextRef="#ctx0" brushRef="#br0" timeOffset="5482.4398">4306 2785 94,'0'0'298,"-15"-2"-9,15 2-17,-5-4-25,5 4-21,-2-6-24,2 6-22,2-9-21,0 2-11,4 1-14,0-1-19,0-4-6,0 2-13,2-1-12,1 3-6,0-4-5,-1 4-7,-2 0-4,3 1-7,-3 0-4,0-1-2,1 3-9,-3 0 2,-4 4 0,7-2 1,-7 2 2,0 0-5,10 10-7,-8-3-2,0 3 0,-2 1-5,0 2 0,0 3-11,-2 2-15,-2-2-25,0 3-30,-7 0-32,2 2-44,1-2-41,-2-2-40,-3-1-66,3-3-586,1-3 293,-2-2 194</inkml:trace>
  <inkml:trace contextRef="#ctx0" brushRef="#br0" timeOffset="5637.0392">4276 2840 132,'1'-8'214,"4"1"-10,-3-1 0,2 1-16,2 1-18,-2-2-17,1 1-17,2 3-16,-1-2-20,3 3-33,0-2-43,-1 3-42,2-1-37,1 3-34,-1 0-53,-1 3-337,2-2 163,-3 0 107</inkml:trace>
  <inkml:trace contextRef="#ctx0" brushRef="#br0" timeOffset="5865.3996">4486 2827 166,'0'0'229,"2"4"1,-2-4-8,0 0-11,0 0-7,0 0-9,0 0-9,0 0-7,0 0-5,0 0-11,0 0-8,0-18-9,0 15-8,0 3-8,4-8-9,0 6-16,-2-2-2,2 0-11,3 1-12,2-1-11,-3-2-5,4 3-13,0-2-21,2 4-22,0-5-36,-1 5-35,1-2-35,-2 1-38,0 1-30,0 1-36,-2 0-25,-8 0-634,14 0 293,-8 1 193</inkml:trace>
  <inkml:trace contextRef="#ctx0" brushRef="#br0" timeOffset="6144.3314">4708 2796 94,'0'0'186,"-5"6"5,5-6 7,-3 5-6,1 0-6,-2-2-10,4-3-6,-3 6-18,3-6-6,-2 6-16,0-2-9,2-4-12,0 0-11,4 7-10,-4-7-7,7 6-9,-3-4-5,-4-2-8,12 2-5,-6-2-2,-6 0 6,14-2 2,-14 2 1,10-4-4,-4 0-1,-1 0-2,1 1-1,-2-3-3,0 0-4,0 0-4,-1 0-9,-1 3-11,-2-3-12,0 6-20,0-7-25,0 7-30,-5-8-29,1 6-35,4 2-34,-4-2-64,4 2-624,-6-2 290,6 2 190</inkml:trace>
  <inkml:trace contextRef="#ctx0" brushRef="#br0" timeOffset="6603.3726">4943 2802 45,'6'0'235,"-6"0"-1,9 2-1,-9-2-9,6 3-12,-6-3-16,5 3-20,-5-3-17,6 3-14,-6-3-17,4 4-12,-4-4-11,0 0-10,0 0-10,8 2-5,-8-2-9,0 0-8,0 0-2,8 0-3,-8 0-3,0 0-7,0 0-3,14-4-2,-14 4-7,6-2-3,-6 2-1,6-1-5,-6 1-3,6-2-3,-6 2-2,9-3 0,-9 3-3,0 0-2,11 0-2,-11 0 0,0 0-1,8-1-2,-8 1-1,6-2 1,-6 2-3,0 0 1,11 0-2,-11 0-2,8-2 1,-8 2 1,11-4 0,-6 2 2,-5 2-7,10-2 6,-10 2-2,10-2 4,-4 1-4,-6 1 1,14-4 1,-8 2 1,-6 2-1,12-2 0,-5 0 0,1 2 0,-8 0-4,13-2 3,-4 4 0,-9-2-1,14 0 1,-8 2 2,2 0-2,-8-2 0,10 4-1,-4-1-1,0 1-1,-2 0-1,3 0-4,-3-1-6,0 2-16,1-4-25,-5-1-31,6 8-35,-2-6-47,-2 2-48,-2-4-711,9 4 314,-5-3 206</inkml:trace>
  <inkml:trace contextRef="#ctx0" brushRef="#br0" timeOffset="7689.5847">6088 2610 182,'0'0'286,"-6"-6"-15,6 6-14,-13 0-19,13 0-12,-22 6-14,10 1-9,-4 1-12,-4 1-15,1 5-12,-2-1-16,2 0-14,-1 2-13,2-2-12,1 4-9,2-4-11,2-1-12,5 1-16,2-1-21,4-4-30,0 2-39,4-1-52,4-1-58,2 0-53,3-1-50,-1-1-647,5-3 303,-2 3 199</inkml:trace>
  <inkml:trace contextRef="#ctx0" brushRef="#br0" timeOffset="8017.6655">6101 2817 20,'0'0'240,"2"-5"-6,-2 5-10,0 0-6,0 0-8,0 0-16,-23 3-17,16 1-15,1-2-17,0 2-13,-1-1-15,0 3-13,1-2-21,2 0-17,-1 0-29,2-1-22,-1 1-19,4-4-13,-4 4-6,4-4-4,0 0 5,0 0 1,8 6 5,-8-6 1,8 0 4,-8 0 5,13-2 3,-5 0 12,-8 2 6,15-4 0,-8 2 8,-1-2 2,2 3 1,-1-1 7,-7 2-2,11-4-2,-7 2-3,-4 2-3,8-2-2,-8 2-3,8-1-2,-8 1-2,0 0 0,0 0-3,0 0-11,14 1-14,-14-1-19,0 0-25,8 2-48,-8-2-17,4 2-39,-4-2-541,4 0 239,-4 0 158</inkml:trace>
  <inkml:trace contextRef="#ctx0" brushRef="#br0" timeOffset="8283.601">6399 2577 50,'0'-4'278,"2"1"-9,-2 3-17,0-6-22,0 6-18,0 0-15,0 0-10,0 0-13,-15 15-18,9-5-16,0 1-11,0 2-9,-3 1-15,0 1-8,1 0-8,2 2-10,0-2-8,-1 0-2,0 1-10,3-3-6,2-1-4,-2 0-3,4-3-12,0 1 1,2-3-15,2 1-33,2-3-38,4-1-45,0 2-56,4-2-48,-3-2-714,2 1 310,0 1 206</inkml:trace>
  <inkml:trace contextRef="#ctx0" brushRef="#br0" timeOffset="8459.9095">6368 2769 46,'-7'-5'289,"3"1"-3,-3-2-2,3 4-11,4 2-21,-6-6-18,4 4-27,2 2-24,-4-5-17,4 5-21,-2-6-31,2 6-31,0 0-40,8-4-39,-8 4-38,10-2-43,-10 2-39,18 2-37,-10-2-34,0 0-508,5 0 237,-3 3 155</inkml:trace>
  <inkml:trace contextRef="#ctx0" brushRef="#br0" timeOffset="8752.4227">6643 2708 136,'6'-4'271,"-2"2"5,-4 2 2,4-6-5,-4 6-22,0 0-20,0 0-18,-14-2-19,14 2-17,-16 1-20,16-1-11,-16 4-15,5 1-18,3-1-8,-1 1-11,1 1-11,-1-4-9,3 4-4,2 0-13,0 2-2,4-3-5,0 1-7,2 2-7,2-2 1,2-1-8,3 0-2,-1 0-5,1 1-1,1-1-3,1-1 1,-3 2-7,0-2 1,0 0-4,-2-1 2,-2 1 2,0 0 0,0 0 0,-4-4 1,0 7 3,0-7-2,-10 6-7,-1 0-22,-2-4-37,-1 1-68,-4 0-88,-3-3-101,3 0-755,-2 0 361,4-4 239</inkml:trace>
  <inkml:trace contextRef="#ctx0" brushRef="#br0" timeOffset="26716.905">7318 2669 31,'-11'9'226,"9"-5"5,0 0-17,0 1-14,2 0-13,-2 3-14,0 1-15,2-2-12,-2 0-13,2 1-12,2 1-13,-4-4-8,6 3-14,-4-2-7,4-3-6,-2 1-7,-2-4-6,9 6-7,-3-6-1,-6 0-7,14-3-6,-4 1-1,-2 1-2,2 0-1,-2-4 1,4 4 2,-4-2 1,0 1 1,-1 1 0,-7 1-1,12 0-3,-12 0 0,13 1-7,-13-1 4,13 5-6,-9-4-3,2 4 1,0-4-4,-2 2-2,4 0-1,-2 0-4,-6-3-2,10 4 1,-7-2 2,-3-2 8,12 0 12,-12 0 11,8 0 19,-8 0 6,9-6-7,-5 3-6,3-3 2,-1 0-11,-2-1-7,2-1-9,0 3-6,2-4-12,-4 1-22,2 2-35,-2-2-32,0 2-41,-2-2-49,2 0-52,1 5-45,-3-5-744,-2 4 342,0-2 226</inkml:trace>
  <inkml:trace contextRef="#ctx0" brushRef="#br0" timeOffset="27066.2307">7686 2554 43,'5'-3'280,"-1"-2"-17,-4 5-17,6-5-14,-4 3-16,-2 2-9,0 0-19,0 0-13,0 0-6,9 7-11,-9-1-16,-3 5-11,3-3-12,-4 4-16,2-1-7,-2 2-8,0 3-15,0-3-4,1-1-9,-1-3-10,2 3-5,-1-5-7,3 0-1,0 1-4,0-4 2,0-4-3,7 7 0,-2-5 6,-5-2 9,12 0 14,-12 0 9,15-2 2,-9 1 7,-6 1 2,15-2-5,-8 2-2,-7 0-5,11-3-3,-11 3 0,13 3-8,-13-3-6,12 2-5,-8-1-7,2 1-7,-6-2-10,10 6-17,-3-2-28,-3 1-35,5-3-33,-3 3-32,-2 1-37,3 0-38,-1-3-27,2 2-25,0 1-13,2 0-36,-4-1-633,2-2 316,0 1 209</inkml:trace>
  <inkml:trace contextRef="#ctx0" brushRef="#br0" timeOffset="27543.5018">7989 2746 40,'2'-2'163,"-2"2"8,0-9-3,0 9 4,2-8-2,-2 8-5,-2-6 0,2 6-11,0 0-10,0-8-7,0 8-12,0 0-11,-2-5-7,2 5-9,0 0-6,0 0-8,-3-6-9,3 6-8,0 0-6,0 0-2,0 0-6,0 0-2,0 0-6,0 0-5,0 0-1,0 0-3,0 0-3,0 0-1,0 0-3,0 0-2,0 0-2,0 0-3,0 0 0,0 0-1,0 0-1,0 0-2,0 0-1,0 0 2,0 0-3,0 0 3,14 0-5,-14 0-2,0 0 8,6-3 4,-6 3 3,4-4 2,-2 0 4,-2 4-1,6-8 6,-6 3 2,3 0 6,-1-1 2,-2 0 2,0 6-2,-2-9 2,-1 5 7,3 4 16,-2-8 0,0 4-2,2 4-1,-4-4-6,4 4-4,0 0-5,-17 6-3,10-2-6,-1 2-2,0-1-1,2 3-2,-3 1 2,4-1-4,-1 2-5,2-3-1,2 2-6,2 1-7,2 0 0,0-1-10,4-1-16,4 2-19,2-3-21,2 1-23,2-3-28,0 0-43,1-2-45,-1 1-56,4-2-40,0-2-913,-4 2 406,3-4 268</inkml:trace>
  <inkml:trace contextRef="#ctx0" brushRef="#br0" timeOffset="27821.7152">8255 2726 111,'0'0'229,"0"0"-11,0 0-19,0 0-12,0 0 8,0 0-1,0 0-6,0 0-17,0 0-18,-2 19-12,4-13-12,-2 0-16,0 1-11,0-1-12,0 0-6,2-1-13,-2-1-6,0-4-5,2 6 0,-2-6 10,0 0 2,1 3 2,-1-3 3,0 0-2,9-13-9,-5 8-4,0-2 5,0-4 2,0 4 9,2 0-7,1-4-1,-3 4-6,3 0-10,-3-2 1,-1 1-12,2 2-3,-1 1-11,1 0-15,-1 2-24,2 0-36,-4-1-45,4 2-54,-6 2-60,14-1-47,-10 2-823,2 1 365,0 0 242</inkml:trace>
  <inkml:trace contextRef="#ctx0" brushRef="#br0" timeOffset="28131.5413">8459 2724 354,'6'2'204,"-6"-2"6,0 0-5,10 3-5,-10-3-3,0 0-17,12 3-16,-12-3-16,6 0-15,-6 0-14,12 0-14,-12 0-9,13-3-9,-5 3-11,1-2-3,2 2-11,-4-1-4,2-1-8,-9 2-3,18-4-6,-12 0 6,0-2 9,0 3 15,1-3 12,-3 1 4,0 0 14,-2 0 1,1-1 9,-3 0-5,0 6-6,-5-7-8,1 3-10,-3 0-3,1 2-2,6 2-6,-16 2-5,4-2 1,2 4 4,0 0-2,1-1-2,-1 3-1,1 0-6,0 0-2,3 1-7,2 0-7,0-1-9,4 0-19,4 1-33,4-1-52,7 0-50,5-1-56,4-2-77,8 0-70,0-3-967,3-3 438,-2 3 290</inkml:trace>
  <inkml:trace contextRef="#ctx0" brushRef="#br0" timeOffset="28663.6821">9022 2669 304,'0'0'363,"-4"-4"-18,4 4-21,-5-4-26,5 4-36,0 0-22,0 0-26,11-6-33,-1 4-37,3 2-54,0-1-58,2 1-64,-1 0-68,4 0-64,-6 0-687,1 1 290,-3-1 190</inkml:trace>
  <inkml:trace contextRef="#ctx0" brushRef="#br0" timeOffset="28818.5076">8935 2771 268,'0'0'335,"0"0"-20,-6 5-6,6-5-3,0 0-27,0 0-26,0 0-28,0 0-24,23 3-38,-11-3-58,6 0-80,0 0-97,6 0-105,-1 0-685,1 0 293,-2 0 193</inkml:trace>
  <inkml:trace contextRef="#ctx0" brushRef="#br0" timeOffset="29710.5308">9344 2459 236,'-3'-4'241,"3"4"-17,0 0-8,0 0-17,0 0-21,0 0-15,0 0-18,7 18-14,-5-14-15,2 5-20,2-4-32,-2 3-65,5 1-82,0-1-84,1 0-431,-4-3 203,3-1 134</inkml:trace>
  <inkml:trace contextRef="#ctx0" brushRef="#br0" timeOffset="30145.6192">9683 2502 201,'0'0'272,"0"0"-24,6-1-8,-6 1-15,0 0-12,4 9-17,-2-3-19,0 2-15,0 1-17,-2 2-16,0-1-12,0 2-13,2-1-13,0 3-11,-2-3-11,2-1-10,-2-1-13,2 1-6,0-3-8,-2 1-6,0-2-3,2-1-8,-2-3-12,0-2 1,0 4-3,0-4 4,0 0-2,0 0 1,-6-10 12,6 10 13,-8-5 4,2 1 5,0 0 9,-1 2 6,2-2 6,-1 2 0,6 2-4,-14-1 2,7-2 4,7 3-7,0 0 2,-19 4 17,15-2-9,-1 2 6,-1 0-7,4 0-1,0 2 3,2-1-5,0-5-1,2 10-4,2-4-8,0-1-5,3 0-4,-1 0-7,3 1-20,-3-4-29,3 4-36,-3-1-38,2-2-46,1 1-57,0 1-62,-1-4-76,-2 0-755,2 2 369,-1-1 245</inkml:trace>
  <inkml:trace contextRef="#ctx0" brushRef="#br0" timeOffset="30546.2889">9824 2682 122,'0'0'246,"-4"-6"-3,4 6-8,0 0-12,0 0-16,0 0-19,-6-2-10,6 2-9,0 0-6,-16 6-10,10-3-9,-2 2-6,-1-2-13,3 2-7,-1 1-11,-1 2-8,2-2-11,-3-1-7,3 1-5,2 0-12,-2 0-5,1-1-2,3 0-11,0-2-5,2-3 3,0 6-12,0-6-3,7 5-5,-7-5-3,12-3 2,-12 3-6,15-3 3,-7 0-3,1 1-1,-1-1 2,1-1 17,-3 3 3,2-4 6,-2 4-2,2-4-8,0 4 12,-4-2-8,-4 3 1,8-3-9,-8 3-5,9-2-11,-9 2-15,6-3-19,-2 3-34,-4 0-30,0 0-47,9 0-44,-3 3-52,1-1-45,-7-2-766,6 1 353,-6-1 233</inkml:trace>
  <inkml:trace contextRef="#ctx0" brushRef="#br0" timeOffset="30668.4873">9962 2732 61,'8'1'166,"-8"-1"-6,0 0-8,4 5-6,-4-5-13,0 0-9,2 6-11,-2-6-16,-2 5-17,2-5-48,0 8-65,0-5-386,0-3 142,-2 4 95</inkml:trace>
  <inkml:trace contextRef="#ctx0" brushRef="#br0" timeOffset="30818.9324">10050 2640 250,'0'-9'318,"0"1"-9,0-2-12,0 4-17,0-1-26,0 1-37,0 3-47,3-3-65,-3 2-78,0 4-81,4-2-87,-4 2-550,0 0 235,0 0 155</inkml:trace>
  <inkml:trace contextRef="#ctx0" brushRef="#br0" timeOffset="31114.6278">10249 2602 268,'7'-6'356,"-7"6"-11,2-2-3,-2 2-17,0 0-18,0 0-28,0 0-31,0 0-22,-26 8-23,20-6-22,0 1-16,2 2-16,0 0-21,2-1-19,-4 0-11,4 2-12,2-6-8,-2 9-12,4-3-8,-2-6-1,2 9-8,2-5-7,-2 2-4,-2-6-2,4 5-4,-2-1-4,-2-4-3,2 8 1,-2-8-5,0 4-2,0-4-5,-2 8 2,2-8-4,-12 5-4,6-2-16,0 2-23,-2-2-28,-2 0-32,1 0-42,-2 1-52,-2 0-63,7-2-49,-4 1-855,6 0 391,-3-2 259</inkml:trace>
  <inkml:trace contextRef="#ctx0" brushRef="#br0" timeOffset="31421.3119">10222 2696 190,'4'-2'273,"2"-1"-20,-6 3-16,7-2-23,-7 2-15,6-1-14,-6 1-15,0 0-15,0 0-16,15 3-13,-11 0-13,-4-3-10,9 2-13,-9-2-4,8 3-15,-2-1-2,-6-2-4,0 0 0,18-2 2,-10-1 2,-2 2 3,2 0 5,-8 1 4,16-3-1,-8 1-4,1 1 2,-3-1 2,0-1 1,-6 3-9,11 0-9,-11 0-3,0 0-7,11 5-6,-7-2-5,-2 1-6,-2 3-3,0 1-4,-4 3-7,0 0 1,-1 2-5,-2 0-21,-1 0-25,0 1-32,-3-1-45,1-1-49,-1-1-68,2 0-71,1-1-794,1-4 369,2-1 244</inkml:trace>
  <inkml:trace contextRef="#ctx0" brushRef="#br0" timeOffset="31801.5766">10683 2482 73,'0'0'289,"0"0"-30,0 0-26,0 0-20,0 0-23,0 0-21,0 0-34,0 0-65,-8 19-86,8-13-89,-2 1-409,0-1 175,-3 0 115</inkml:trace>
  <inkml:trace contextRef="#ctx0" brushRef="#br0" timeOffset="32398.6224">10895 2628 364,'0'0'379,"0"0"-6,2-5-26,-2 5-34,0 0-31,0 0-31,0 0-32,0 0-53,0 0-65,0 0-87,0 0-91,8 0-102,-8 0-690,10 0 296,-10 0 195</inkml:trace>
  <inkml:trace contextRef="#ctx0" brushRef="#br0" timeOffset="32571.8483">10887 2776 301,'0'7'306,"-2"-1"-11,-1 1-18,1 1-20,-2 1-28,0 1-21,-3 4-20,-1-3-47,-7 0-62,-4 0-90,-2 2-111,-11 0-609,-8-1 249,-9 0 164</inkml:trace>
  <inkml:trace contextRef="#ctx0" brushRef="#br0" timeOffset="47127.0377">20758 8651 261,'0'0'315,"0"0"-5,0 0-12,0 0-10,-10-5-8,10 5-20,0 0-20,-21 8-25,12-5-19,1 2-17,-1-1-16,0 1-17,4-1-14,-1 3-13,2-1-9,1-1-18,1 1-4,4 1-10,3-1-8,1 0-6,0 0-6,2 1-14,3 0-4,-3 1-1,3 1-5,0-1-3,-3-1-3,2 3 3,-3-4 3,0 1 7,-1-1 8,-4 2 14,2-1 6,-2-1 2,-2-1 2,-2 3-4,-2-3-7,-4 1-5,-1 0-6,-4 0-3,0-2-7,1 2-7,-3-3-10,2-1-39,1 1-51,1-2-56,0-1-63,3 0-79,0 0-71,1 0-1028,7 0 463,0 0 306</inkml:trace>
  <inkml:trace contextRef="#ctx0" brushRef="#br0" timeOffset="47505.9085">20928 8841 232,'4'-3'232,"3"0"-9,-3 1-13,2 0-16,1-1-18,1 0-20,0 0-12,1 1-11,-2-2-2,-1 1-1,0 0-3,0 0-1,0-1-4,-1 0-5,-1 0 1,-2-2-5,1 3 0,-3 3-7,2-8 0,-4 2-4,2 6 1,-9-5-1,2 3-3,1-2 11,-2 2 8,8 2 12,-18 2 9,10 0 3,-3 2 3,1-1-12,2 3-5,-1 0-13,1 3-11,3 1-8,1 2-8,4-3-12,2 2-12,5 0-18,1 2-28,5-2-38,1-3-47,5 4-50,1-1-40,-1-6-46,0-2-52,0 2-44,0-5-28,-2-5-905,-3 4 419,-1-4 276</inkml:trace>
  <inkml:trace contextRef="#ctx0" brushRef="#br0" timeOffset="47763.6215">21214 8838 264,'4'-5'145,"-4"5"7,0 0 7,0 0 2,0 0 5,0 0 3,0 0 0,0 0-7,0 0-4,-2 18-11,2-12-3,-4 0-12,4 0-10,-4 0-4,2 0-8,0 0-8,0-2-5,2-4-10,-6 9 5,4-8 3,2-1-8,0 0 5,0 0 1,0 0-10,0 0-10,0 0 5,-2-16-9,4 7 0,2 4-10,4-3 0,-4 1-7,2 0-2,-2-1-4,1 0-4,3 0-10,-2 3-27,1-1-29,-2 0-36,2 2-56,-2-1-62,3 3-59,-2-2-78,0 4-709,1-2 348,-7 2 230</inkml:trace>
  <inkml:trace contextRef="#ctx0" brushRef="#br0" timeOffset="48007.7706">21347 8825 46,'0'0'263,"4"4"-1,-4-4-11,2 4-12,-2-4-10,3 4-16,-3-4-21,0 0-22,2 6-16,-1-3-15,-1-3-13,5 5-13,-1 0-15,0-1-5,-4-4-8,11 6-5,-2-4 5,-3-1 16,2-1-8,-8 0 22,18-3 8,-10 0-1,-2-3-13,5 0-8,-5-1-9,1 1-10,3 1-6,1-4-12,-3 3-10,-2-2-22,2 2-30,0 1-48,-3-1-39,2 1-54,-3 0-55,0 5-49,-4 0-77,4-1-693,-4 1 345,0 0 227</inkml:trace>
  <inkml:trace contextRef="#ctx0" brushRef="#br0" timeOffset="48327.9412">21681 8868 224,'7'-2'259,"-7"2"-12,11-6-13,-5 2-15,0-1-24,2 0-17,1 2-17,0-2-18,1 0-13,-4 1-9,3 0-9,-1-1-1,1-1-3,-2 2 5,-1-2 3,-2 3 7,0-3 7,0 0 17,-4 3-5,0 3-3,0-8-1,0 8-4,-10-8-3,4 6-5,-2 1 1,8 1-5,-16 0 3,5 1-2,1 1-3,2 2-1,-1 0-7,0 1-5,3 0-11,4 2-9,-2 1-6,6-1-14,0 1-4,4-1-13,5 3-17,2-2-33,1-1-53,10 0-61,-1 2-67,-3-6-66,2 2-58,2-5-43,-5-3-1035,1 1 471,-2-4 310</inkml:trace>
  <inkml:trace contextRef="#ctx0" brushRef="#br0" timeOffset="48587.2666">22069 8789 44,'0'0'88,"0"0"81,0 0 28,0 0 10,0 0-1,0 0 0,0 0 0,-15 12-5,13-6-3,-3 1-21,4 1-17,-1-1-17,0 1-18,-3-1-7,3 0-11,-3 2-13,3-1-7,0-1-5,-3-1 0,4-2 11,1-4 13,-2 8 12,2-8 5,0 0 2,0 0 6,0 0 2,0 0 9,10-17 5,-3 10 4,0 0 2,3-4-8,1 4-10,-1-2-15,5-2-10,-2 1-11,1 0-11,4-1-12,-4 1-22,3-1-44,-1 0-79,6 1-71,-4 1-112,0-1-131,-1 4-1084,2-1 499,-2 0 329</inkml:trace>
  <inkml:trace contextRef="#ctx0" brushRef="#br0" timeOffset="59735.9066">22699 8528 244,'0'0'272,"0"0"1,0 0-3,0 0-6,-20 19-20,7-5-14,-4 1-2,-2 6-22,-5 2-31,-3 6-13,-3-2-19,-2 3-17,5-2-12,-3 1-16,8-6-13,0-1-20,3 1-30,2-5-46,2-4-53,1 2-61,5-2-65,-2-7-75,5 3-612,0-5 298,4 1 197</inkml:trace>
  <inkml:trace contextRef="#ctx0" brushRef="#br0" timeOffset="60279.871">22836 8629 312,'4'-4'298,"-4"4"-14,0 0-5,0 0-13,0 0-27,-10 21-15,6-11-25,-2 3-6,0 0-17,0 4-21,0-3-13,-1 1-22,0 3-20,1-3-26,2 2-39,-2-4-47,1 0-48,1-1-50,2 0-55,0-3-57,-2-2-638,4-1 293,0 0 193</inkml:trace>
  <inkml:trace contextRef="#ctx0" brushRef="#br0" timeOffset="60661.1752">23032 8643 217,'0'0'283,"2"14"-6,-4-5-16,0-1-14,-2 3-21,0 0-21,0 3-20,-3 1-17,2-2-22,1 2-11,0 0-20,0-1-26,0 1-43,-1-4-58,1 1-62,2-3-63,-1 0-66,0 2-537,1-6 252,-3-2 166</inkml:trace>
  <inkml:trace contextRef="#ctx0" brushRef="#br0" timeOffset="60825.4378">22911 8791 155,'-2'-5'291,"2"-3"-8,-2 2-3,4 1-18,0-1-18,0 2-23,2-2-23,0 2-25,4 1-19,0-1-40,2 0-65,1 2-78,2 0-80,4 1-82,-3-2-522,6 1 243,-4 1 159</inkml:trace>
  <inkml:trace contextRef="#ctx0" brushRef="#br0" timeOffset="61088.7611">23262 8718 29,'0'0'321,"9"-3"-14,-9 3-12,0 0-13,0 0 5,0 0-1,0 0-22,-29 10-21,23-7-26,-4 5-18,1-2-21,0 1-19,0 3-14,3-1-16,2 3-19,-3-4-24,5 1-17,0-2-27,2-1-15,2 2-6,0-4-3,5-1-6,-1 0 4,-6-3 0,17-3-8,-9 2 11,0-3 3,4 0 10,-4 1-3,2-2 12,-1 0 7,-3-3-1,3 2 3,-3 0-6,-2 1 3,3-1-7,-3-1-3,-2 1-4,0 0-9,0 0-15,-2 6-40,2-7-48,-4 1-59,2 3-70,0 3-77,0-6-921,0 6 410,4-4 270</inkml:trace>
  <inkml:trace contextRef="#ctx0" brushRef="#br0" timeOffset="61398.7964">23533 8699 156,'6'-5'279,"2"2"8,-4-1-4,-2-1-4,-2 5 4,6-6 1,-6 6-18,2-2-21,-2 2-22,0 0-21,0 0-24,0 0-20,0 0-14,0 0-19,-16 13-12,14-9-10,-2-1-13,0 3-12,2 0-9,2-6-12,-2 9-7,4-3-4,-2-1-3,2 1-6,0-2-4,0 2 0,2-2-6,0 1-1,-2-1-3,-2-4 0,4 8 0,-2-4-5,-2-1 1,0-3 7,2 8-5,-2-8 2,0 4-3,0-4-1,0 0-5,-6 6 1,0-5-6,6-1-7,-16 2-13,8-2-14,-4 0-37,5 2-31,-2-4-40,9 2-67,-15 4-67,9-6-84,0 2-775,6 0 383,0 0 253</inkml:trace>
  <inkml:trace contextRef="#ctx0" brushRef="#br0" timeOffset="61693.3413">23804 8610 94,'7'-3'273,"-5"-1"-8,2 2-2,-4 2-9,0 0-10,0 0-11,15 3-12,-13 3-8,0 0 9,-2 2-15,-2 1-4,-2 1-4,-2 1-8,2 3-3,-5 0-2,0 3-7,1-4-13,-1 0-11,1 0-12,0 0-14,2-3-11,-2 3-12,4-1-10,2-3-9,-1 0-18,6 1-13,-1-2-21,0-2-30,5 1-39,0-1-38,-1-3-46,2 2-38,3-4-48,-5-1-54,5 1-41,-5-1-52,1 3-774,-7-3 382,12-4 253</inkml:trace>
  <inkml:trace contextRef="#ctx0" brushRef="#br0" timeOffset="61852.605">23781 8782 94,'-6'-4'312,"-2"0"17,4 0 10,4 4 11,-10-5 11,6 3 0,4 2-12,-6-6-18,6 6-25,-2-4-29,2 4-27,0 0-25,8-9-36,-2 7-51,4-2-73,2 2-87,1-2-84,1 0-88,4 1-91,-2 2-963,2-2 424,-2 1 281</inkml:trace>
  <inkml:trace contextRef="#ctx0" brushRef="#br0" timeOffset="63386.2125">22162 9203 121,'-2'-8'319,"2"8"-3,0 0 0,0 0 0,0 0-11,-17 15-16,11-3-17,-2-1-12,-2 5-15,0 0-20,0 4-16,-1-1-16,0 1-13,3-4-12,-3 3-13,5-4-11,0 0-12,0 1-6,-1-5-7,4 1-3,1-3 0,2 1-10,2-3-8,3-1-8,2-1-7,1-2-12,0 0-7,3 0-5,-1-3-7,1 0-3,0 0-6,1 0-11,-2-3-10,2 3-19,-2-3-29,-1 0-34,3 0-36,1-2-33,0-1-32,-5 2-46,2-2-42,0 2-40,-2 0-40,0 0-987,-2 1 448,1 1 295</inkml:trace>
  <inkml:trace contextRef="#ctx0" brushRef="#br0" timeOffset="63527.4268">22276 9413 632,'0'0'145,"0"0"25,0 0 4,15 3 6,-15-3 10,0 8 7,2-4-6,-2 1-8,2 1-12,-4 2-18,2-4-16,0 5-12,-2 0-15,-2-2-24,4 2-41,-4-4-57,2 4-70,0-4-71,2 1-64,-3-3-608,1-1 281,2-2 184</inkml:trace>
  <inkml:trace contextRef="#ctx0" brushRef="#br0" timeOffset="63660.0267">22333 9363 204,'4'-13'236,"1"0"2,-1 2 5,-2 3-1,1 0-10,-1 2-19,0 2-24,-2 4-19,0 0-24,0 0-35,0 0-53,0 0-65,0 0-67,2 13-64,-2-5-564,0 2 239,2-1 157</inkml:trace>
  <inkml:trace contextRef="#ctx0" brushRef="#br0" timeOffset="63883.7641">22386 9465 123,'0'0'228,"0"0"24,0 0 4,0 0 2,11-14-3,-6 10 2,-1-2 10,0 0-16,0 0-14,0 1-23,2 1-19,0-2-15,-1 2-19,2 2-9,1-1-15,0 1-13,3 2-14,-1-2-11,3 2-16,0 2-1,1 0-9,0 0-5,-2-1-11,1 4-2,-3-4-8,-1 3-5,-1 2-2,1-1-4,-3 1-5,0 0-5,-4 2-9,2-1-9,-1 2-30,-3 0-40,0-1-54,0 0-74,0 3-77,-3-2-1013,3-1 435,0-2 287</inkml:trace>
  <inkml:trace contextRef="#ctx0" brushRef="#br0" timeOffset="64220.9464">22744 9475 182,'5'-7'271,"-1"1"-4,0 1-15,0-1-13,-2 5-9,-2 1-10,0 0-17,0 0-14,0 0-19,0 0-10,13 12-14,-13-6-22,0 0-9,0 1-13,0-1-12,2 1-16,-2 0-10,0-1-15,2 0-10,0 0 1,-2-6-6,6 6-2,-1-5-3,-5-1-7,0 0 3,15-1 6,-15 1-5,12-6 2,-4 2 8,0 1-1,-1-2 13,4-1 11,-3 4 4,3-3 9,0 1 0,2 2 0,-3-1-7,0 0-5,2 0-3,-2 0-6,0 3-5,-1-1-5,-1 1-5,-8 0-8,15 0-18,-11 1-22,3 2-35,-1-1-42,0-1-47,-6-1-46,7 6-61,-3-1-50,1-2-830,-3 1 382,2-3 252</inkml:trace>
  <inkml:trace contextRef="#ctx0" brushRef="#br0" timeOffset="64403.974">23102 9456 161,'0'0'241,"8"-5"-8,-8 5 7,9-1 1,-9 1-4,0 0-15,12 7-17,-8-2-15,3 1-21,-2 0-17,1 1-9,2 0-20,0 1-18,1 2-23,2-3-41,-1 4-63,-1-6-61,-1 3-60,0-3-64,-2-3-586,2 1 270,-4 0 178</inkml:trace>
  <inkml:trace contextRef="#ctx0" brushRef="#br0" timeOffset="64579.808">23324 9457 82,'3'-8'301,"-3"2"3,0 0 2,0 6 8,-5-8 7,5 8-3,-15 0-13,15 0-16,-21 6-18,6-2-31,0 4-21,-1-1-24,-7 4-22,5 0-24,-3 3-44,2-3-69,-1 3-72,2-3-95,3 3-111,-4-4-955,2-1 407,3-3 269</inkml:trace>
  <inkml:trace contextRef="#ctx0" brushRef="#br0" timeOffset="65030.9285">23667 9210 147,'0'-3'274,"2"-1"11,-2 4-11,0 0-6,0 0-10,0 0-15,-2 25-10,-5-10-22,-3 5-13,-4 7-21,-6 1-17,-1 7-14,0 0-18,-4 1-8,1 0-22,3 0-36,-2 0-44,2-7-59,1-3-74,8 1-93,-1-6-791,2-2 340,1-4 224</inkml:trace>
  <inkml:trace contextRef="#ctx0" brushRef="#br0" timeOffset="65809.8771">23798 9407 316,'0'-8'297,"0"8"-13,0 0-6,0 0-12,0 0-17,-15 21-15,11-12-21,-2 3-26,0 1-16,-1-2-16,2 5-18,1-3-11,-1-1-18,4 0-10,-1-4-16,0 3-16,2-2-13,0-2-4,2-1-9,1 0-9,4-4-4,0-1 3,-7-1-5,15-1-5,-7-1 1,3 0-6,-3 0-1,-1 0-2,1-2 2,-1 2-3,-1-1 7,-6 3-3,10-3 1,-4 2-7,-6 1 1,0 0-3,14 0-3,-14 0 5,8 1-4,-2 2 2,-6-3-1,11 3-3,-7-1 3,-4-2-4,11 2 2,-11-2 2,11-2 1,-11 2 7,10-4 1,-4 0-4,0 1 4,-1-3 3,4 2 1,-5-4 2,2 3-2,-2-1-8,0-2 1,0 1-6,3 0-15,-3 1-35,1-2-46,-3 0-65,4 5-72,-4-8-84,2 5-739,-2 2 357,3 0 235</inkml:trace>
  <inkml:trace contextRef="#ctx0" brushRef="#br0" timeOffset="65955.5412">24058 9521 180,'0'5'236,"0"-5"-18,-2 8-10,2-8-9,-2 8-14,2-4-20,0-4-21,-4 7-32,4-3-62,0-4-79,2 8-79,-4-5-423,2-3 181,0 0 119</inkml:trace>
  <inkml:trace contextRef="#ctx0" brushRef="#br0" timeOffset="66105.1054">24202 9365 144,'-19'11'151,"15"-5"-15,0 1-20,0 1-40,0 3-44,0-1-34,2 1-221,-4-1 76,4 0 50</inkml:trace>
  <inkml:trace contextRef="#ctx0" brushRef="#br0" timeOffset="66275.7457">24177 9500 194,'6'-4'219,"1"2"15,-1-2 9,0 1 4,1 1-3,-1-2 1,-6 4-14,13-2-14,-7 2-10,-6 0-23,16 3-21,-12 0-12,2 0-22,0 2-9,-2 1-13,2-4-20,1 4-25,-3 0-29,1-1-46,-1-2-54,0 1-57,0 0-61,0-1-56,-4-3-673,7 5 311,-5-5 205</inkml:trace>
  <inkml:trace contextRef="#ctx0" brushRef="#br0" timeOffset="66645.2813">24533 9368 35,'10'-9'255,"-4"1"9,0 1-2,0 3-4,-2-2-8,0 4-5,-4 2-15,0 0-8,0 0-14,3 12-15,-4-5-13,-3 1-17,2 4-12,-4 1-19,0 2-14,-1 0-7,2 0-20,-3 3-7,2-3-15,-1-2-20,3 0-14,-3 0-12,3-2-10,0-2-10,2-1-7,-3-3-16,3 1-3,2-6 0,-4 4-2,4-4 5,0 0 4,0 0-2,0 0 7,-8-15 3,4 10 6,0-1 6,-1 1 4,0-1 9,-1 3 8,0 0 17,6 3 3,-14-2 10,7 2 2,7 0 4,-16 2 7,13 1 6,-3 0-4,1 2-3,1-2 0,4-3-8,-2 10-6,2-6-6,4 1-15,3-1-29,-1 0-42,4 0-33,-1 0-34,1-1-28,3 1-40,2-2-35,2 2-34,-4-2-17,-1 1-11,-1-3-688,2 0 326,-3 0 215</inkml:trace>
  <inkml:trace contextRef="#ctx0" brushRef="#br0" timeOffset="67177.2784">24605 9550 1161,'6'-4'59,"3"0"32,-5 2 29,2-1 22,-2 0 17,-4 3 3,0 0 3,0 0 7,0 0 5,0 0-3,0 0-5,0 0 0,-19 16-7,11-13-10,-1 5-11,1-2-15,-1-1-10,0 1-12,4 0-6,-3-1-14,2 1-10,-1-2-7,6 0-11,-1 0-5,2-4-9,0 0-7,0 0-4,12 1-4,-12-1-3,16-5-1,-8 1 0,0-2-4,3 0-4,0 1-1,0-3-5,-1 1-6,0-1-15,0 2-26,-2 3-21,0-3-29,-2 2-34,0 1-28,1-2-23,0 4-12,-7 1-4,6-2-6,-6 2 8,0 0 16,7 5 19,-7-5 25,3 6 18,-3-6 34,0 7 27,0-7 25,-3 6 19,3-6 18,0 6 16,0-6 12,0 0 12,0 6 4,0-6 8,3 3-1,-3-3-2,7 3-7,-7-3-9,0 0-1,19-3-3,-19 3-5,15-5-4,-9 5-4,2-2-4,-2 0-2,1 0-2,-7 2-5,11-4 0,-11 4-3,8 0-2,-8 0 1,9-2-2,-9 2-1,0 0-1,10 0-3,-10 0-2,0 0-2,9 2-4,-9-2-4,0 0-1,10 2-6,-10-2-4,0 0-1,11 0 0,-11 0 1,10-4 3,-4 3 2,-6 1 0,10-4 1,-4 2 0,-6 2-11,10-6-11,-6 5-21,0-4-22,3 2-21,-3-1-28,3 0-22,-1 1-10,0-2-12,3 2-22,-1-3-474,0 1 227,4 0 149</inkml:trace>
  <inkml:trace contextRef="#ctx0" brushRef="#br0" timeOffset="67441.733">25020 9454 1000,'8'-5'50,"-2"-1"51,0 4 34,-1 0 24,-5 2 8,0 0 8,2-6 15,-2 6 10,0 0-2,0 0-7,0 0-2,0 0-16,-19 11-15,15-6-15,0-3-16,-3 4-12,3 0-13,-2-1-9,2 1-9,-3 1-12,5-1-6,-3 1-6,1 0-2,4 2-9,0-1-3,0 0-5,4 3-2,1-4-5,1 2-1,1 1-3,1-2 6,-2 1 0,1-2 2,-1-1 0,2 2 7,1-2 7,-4-1 7,-1-1 8,0 2 10,-2-2-5,-2-4-6,-4 7-6,4-7-6,-11 4-10,0-2-27,-1 0-54,-3 1-70,-4-3-84,0 3-115,-3-1-1190,-1-1 509,-2-1 335</inkml:trace>
  <inkml:trace contextRef="#ctx0" brushRef="#br0" timeOffset="84486.4071">22568 9734 208,'0'0'244,"0"0"3,-2-8-2,2 8-6,0 0-9,0 0-13,-4-5-26,4 5-11,0 0-14,0 0 3,0 0-8,-9 13-5,7-4 5,-2-2-19,0 2-12,-2 4-8,0 1-26,4-1-10,-8 2-7,4 0-8,0 0-9,0 1-8,2-1-27,-1 0-44,1-1-56,0-5-74,2 3-83,-3-5-864,5 4 372,0-7 246</inkml:trace>
  <inkml:trace contextRef="#ctx0" brushRef="#br0" timeOffset="87669.2754">22086 10119 147,'0'0'258,"0"0"-10,0 0-9,0 0-10,-21 10-16,14-5-14,-4 5-12,1-1-15,-3 1-10,3 1-9,-2 1-13,0 1-11,2-1-17,-1-1-6,1 0-11,1 1-12,3-3-9,-1 0-5,3-1-6,2 0-10,0 0-3,4-5-7,0 3-3,5-2-4,-7-4-5,15 1-1,-5-1 2,1 0-9,1-1-3,2-3-3,-2 1 0,0-2 4,4-1-3,-2 0 2,-3 1 2,1-4 1,1 1 5,0 1 2,-3-1 11,-2 1 1,2-3 6,-2 0-2,-4 1-6,2-2-3,-4 1 4,-1 0-3,-1 3-9,0 1 2,-3-2-4,1 3 0,-4-1-4,0 0-4,-2 1-8,-2 1-12,2 3-39,2-2-35,0 0-55,-3 3-70,9 0-68,-11 0-895,11 0 396,-6 0 261</inkml:trace>
  <inkml:trace contextRef="#ctx0" brushRef="#br0" timeOffset="88185.6978">22311 10235 116,'0'0'254,"0"0"-14,0 0-17,-5 15-11,2-9-20,3 0-18,-2 3-16,0-4-15,0 3-16,0-2-11,2 0-9,-2-1-10,0 1 0,-1-1 8,3-5 11,-1 6 7,1-6-2,0 0 7,0 0-2,0 0 7,0 0-4,-6-19-4,8 10-5,-2 1-15,2 0-7,1-3-10,0 4-10,3 0-7,-2-1-9,3 0-9,-2 1-15,1-1-27,2 4-27,-2-2-48,3 3-47,-3-3-56,3 4-56,-1-2-60,-1 1-813,-1 3 373,-2-3 245</inkml:trace>
  <inkml:trace contextRef="#ctx0" brushRef="#br0" timeOffset="88710.9772">22598 10253 7,'0'-4'267,"0"4"-9,0 0-4,0 0-14,0 0-16,-18 7-18,15-3-17,-1-1-18,-3 2-16,3 1-16,-5-1-12,5-2-11,0 3-16,0 0-6,2-1-14,-2 0-9,2-2-10,2-3-8,-2 6-7,2-6-7,0 0-2,6 6-4,-6-6-2,10-1-3,-10 1 0,15-5-1,-6 1 6,-1 1 9,1-2 7,1 3 25,-2-3 5,1 1 11,0 1 7,-3 0 4,2 1-5,-2 1-4,-6 1-2,9-2-3,-9 2-12,0 0-1,13 5-11,-9-2-6,-2 0-6,0 1-11,3 1-20,-5-5-38,4 7-38,-3-4-58,4 1-62,-3 1-61,4-4-73,-1 4-874,-1-4 403,3 0 265</inkml:trace>
  <inkml:trace contextRef="#ctx0" brushRef="#br0" timeOffset="89033.1481">22892 10263 228,'-6'-5'281,"6"5"-3,-9 0 3,9 0-14,-15 5-16,7 1-10,-3 0-11,1 1-9,1 1-15,-1 2-16,2-1-10,1 0-17,1 2-14,-1-6-21,5 4-11,0-2-12,0-1-25,4-1-35,2-1-49,1 0-54,1-4-60,3 0-64,-1 0-51,2-6-803,2 4 352,0-3 233</inkml:trace>
  <inkml:trace contextRef="#ctx0" brushRef="#br0" timeOffset="89209.8111">23030 10199 57,'6'-9'102,"0"3"72,1 0 35,-3 0 15,-1 3 10,-1-3 0,-2 6 0,2-4 12,-2 4 1,0 0-4,0 0-9,-11 17-13,4-9-16,1 1-16,0 1-20,0 1-15,-3 4-18,2-1-13,-1-1-16,2-1-27,0 1-32,-1 0-48,1 0-57,0-1-67,1-2-66,1-1-71,0-1-840,-2-3 374,6 1 247</inkml:trace>
  <inkml:trace contextRef="#ctx0" brushRef="#br0" timeOffset="89642.5625">23044 10378 10,'7'-2'163,"-7"2"-7,0 0-1,13-2-4,-13 2-5,0 0-15,10-2-11,-10 2-11,9 0-10,-9 0-11,10-1-13,-6-1-4,-4 2-7,13-4-6,-8 0 1,1 0 3,0 0 2,0 1 6,0-3-2,2 2 5,-2-4 2,0 2 6,-2 1 8,0-1 6,1 0 3,-1 1 5,-2 0-5,0-1 9,0 1-2,-2 5 1,-4-7 4,4 7 5,-9-5 5,9 5-1,-12 0-7,2 5-6,0-4-5,0 5-7,2-1-7,-3 1-10,3-1-5,-1 3-9,2-1-8,1-1-2,0 0-11,2 1-10,2-1-18,0 0-15,2 0-28,2-1-4,2-1-10,0 2-2,3-3 5,-1 1 3,0 0-3,3 0 3,-3 0 6,3-2-2,-3-1 4,0 1-2,2 0 0,2-2-10,-10 0-2,12 2-7,-6-2-13,1 0-16,-1 0-29,-6 0-48,13 0-64,-9-2-835,-4 2 359,11 0 237</inkml:trace>
  <inkml:trace contextRef="#ctx0" brushRef="#br0" timeOffset="90713.1684">24365 9843 85,'0'0'312,"0"0"-5,0 0-10,0 0-16,18 7-23,-12-1-27,-2 1-20,2 4-27,1-1-16,-1 5-19,0-2-28,3 1-37,0 3-71,-3-1-80,6 3-94,-6-2-680,1-1 286,0 1 188</inkml:trace>
  <inkml:trace contextRef="#ctx0" brushRef="#br0" timeOffset="96582.9314">24027 10247 2,'0'0'335,"0"0"-13,0 0-4,0 0-3,0 0-2,0 0-26,-11 15-26,7-8-26,0 5-19,-3 1-27,3 0-20,-2 1-13,2 2-20,0-2-21,-1 0-21,1 1-35,1-3-40,1-1-42,2-2-47,-2 1-47,0-3-51,0 1-58,0-4-773,4 0 340,-2-4 224</inkml:trace>
  <inkml:trace contextRef="#ctx0" brushRef="#br0" timeOffset="97605.5091">24139 10245 273,'0'-6'292,"2"2"2,-2 4-13,-2-7-13,-2 3-13,4 4 0,-11-2-12,11 2-12,-17 2-17,4 0-15,3 1-17,-5 1-16,0 2-18,0 0-9,3-1-13,-2 3-11,0-3-12,4 3-8,-1 0-6,2-3-8,5 4-8,-2-2-6,4 0-8,2 1-6,-2 1-7,4-2-3,2 2-4,0 0 0,0-1-7,3 0 0,2 3-6,-1-1-3,0-1 0,-3-1-7,1 1-4,0-1 4,0 0-4,-1-1-3,0 1 3,-3-2 0,-2 1 9,-2-1-2,-3 0 6,-2 0 5,-2-1 3,2 0 3,-6-1 0,0 2-1,-2 0-4,3-3-1,-3 3-5,0-2-2,5 1-6,-3-4-9,2 1-19,0 1-34,5-2-43,0 0-53,2-1-41,4 0-54,0 0-54,0 0-47,6-11-932,4 5 431,1 0 285</inkml:trace>
  <inkml:trace contextRef="#ctx0" brushRef="#br0" timeOffset="98047.1659">24254 10390 40,'4'-4'305,"-4"4"-17,2-4-6,-2 4-1,0 0-9,0 0-8,0 0-21,-28 10-23,20-5-17,-1 3-24,-1-1-16,1 3-14,1 0-18,1-3-12,1 1-11,2-1-16,0 1-15,2-1-16,0-1-5,2 0-11,4 0-7,-2-3-8,4 1-8,0-2-4,1 1-8,-7-3-1,19 0-1,-11-3-6,3 1-3,-1-2 3,4-2-3,-4-2-6,0 0-1,-1-2-13,4-3-6,-5-3-7,0 1-3,1 0-1,-5-2 4,0-2 2,0 5 4,-2-3 2,-2 3 6,-2 2 9,0 0 7,-2 0 13,0 5 17,-2 1 17,-3 3 15,1 3 28,-1 0 13,-2 5 15,3 0 10,-2 6 9,2 1 6,-2-2-5,6 6-7,0-1-6,2 1-12,4 0-9,2-1-11,0 1-6,2-3-11,4 3-9,-2-5-19,2 0-21,1 1-33,0-4-33,-2-1-40,3 0-37,-2-2-50,1-2-58,0 1-65,1-4-59,-2 1-969,2-1 449,-2 0 296</inkml:trace>
  <inkml:trace contextRef="#ctx0" brushRef="#br0" timeOffset="98538.8902">24755 10293 116,'0'0'308,"0"0"-2,0 0-4,0 0-6,-21 13-21,10-4-12,1 5-11,-5 1-12,0 2-9,-2 0 0,1 2-10,-2-2-10,3 2-7,1-2-10,-2 1-13,4-4-17,2 0-15,0-3-12,1 1-16,6-5-12,1 1-27,2 1-38,5-6-49,4 2-55,5-3-51,2 2-44,4-4-47,-1 2-45,2 1-29,0-3-49,0 0-783,2 0 377,1-3 249</inkml:trace>
  <inkml:trace contextRef="#ctx0" brushRef="#br0" timeOffset="98972.4446">25072 10324 252,'2'-9'334,"-1"1"-1,-1 2-3,-1-1-8,-3 3-17,0 1-22,-2-2-20,-2 5-22,8 0-18,-22 2-22,9 2-21,3 1-17,-1 1-17,0 1-17,1 0-7,2 4-15,2-1-9,-1 2-9,0-1-11,5 1-4,-1 1-7,2-2-10,2 3-3,-1-3-7,0 0-3,0 1-4,0 0-4,0-3 2,0 1 1,3-1 5,-6-2 5,3 1 5,-1-1-2,-5 2-4,2-3-5,-5 0-8,1-2-4,-3 0-16,2-2-24,-3 2-44,2-2-42,-2 1-44,2-2-56,0-1-72,1 2-70,-2 1-1014,3-3 460,8 0 303</inkml:trace>
  <inkml:trace contextRef="#ctx0" brushRef="#br0" timeOffset="99307.3202">24941 10531 89,'6'-5'249,"1"3"-5,0-1-9,-1 1-11,2-2-13,-2 1-18,3 0-18,0 0-15,-1 0-20,2 1-14,1 1-14,-3-3-16,3 2-12,0 1-6,-3-4-9,0 4-5,1-4-2,-2 4 12,-1-4 13,-1 3 7,-2-3 15,1 2 13,-4 3 7,2-10 8,-2 10 9,-4-7 1,-1 3 0,5 4 4,-9-4-1,9 4-1,-14 0-6,14 0-7,-14 6-6,6-3-13,1 3-9,-2 0-10,3 0-10,2 1-9,0 0-11,0 1-17,4 1-27,0-2-35,2 0-54,2 1-50,2-1-30,0 2-39,1-6-41,2 3-40,1-1-42,-2-3-40,-1 1-888,4-2 420,-3-1 277</inkml:trace>
  <inkml:trace contextRef="#ctx0" brushRef="#br0" timeOffset="99532.2987">25177 10551 12,'0'0'170,"0"0"8,-3 11 5,3-11 4,-3 5-2,3-5-2,-4 4-5,4-4-11,0 0-8,-4 3-2,4-3-9,0 0-2,0 0-6,0 0-8,0 0 1,0 0-9,2-21 1,2 14-8,1-1 0,0-2-9,-1 1-11,2-1-4,0 1-1,0 2-12,1-4-7,1 4-14,1-2-16,-3 3-27,5 0-33,-5 2-48,2 1-53,2-1-60,-2 2-69,-2 2-766,0 0 345,-6 0 227</inkml:trace>
  <inkml:trace contextRef="#ctx0" brushRef="#br0" timeOffset="100208.5192">25263 10550 119,'0'0'280,"0"0"-5,0 0-14,0 0-19,0 0-24,0 15-21,0-15-19,0 9-16,0-3-18,0 0-16,0 0-11,0-1-12,0-5-9,0 8-11,0-2 0,0-6 3,3 6 6,-3-6 9,6 1 13,-6-1 12,12 0 9,-12 0 4,15-7-4,-6 3-8,-1-2-15,2-2-7,1 1-11,-1-1-11,-1 1-10,2-5-18,-1 4-27,-2 0-48,4-3-60,-2 4-80,-2 0-87,1 1-98,-3-3-843,0 6 403,-1-3 266</inkml:trace>
  <inkml:trace contextRef="#ctx0" brushRef="#br0" timeOffset="121106.7527">16680 9521 278,'2'-3'365,"-2"3"-14,0 0-1,0 0-6,15 8-15,-11-2-31,1 2-26,-2 2-29,4 1-25,-3 0-20,0 3-21,0-3-22,3 2-33,-5-1-40,5 1-58,-5-1-51,2-3-45,-2-2-50,2 4-57,-2-3-53,0-2-45,0 2-708,-2-4 334,2 0 222</inkml:trace>
  <inkml:trace contextRef="#ctx0" brushRef="#br0" timeOffset="121421.7123">16786 9444 69,'0'-5'307,"0"5"-1,0 0-3,6-4-14,-6 4-5,0 0-36,24 12-27,-12-5-19,1 2-22,-3 3-14,5-2-15,0 1-16,0 5-16,-1-3-5,0-1-19,-4-2-8,-2 4-6,-2-4 0,-1 1 11,-3-1 7,-4 1 6,0-2 4,-3-1 1,-1 3-11,-4-1-6,0-1-9,-2-2-10,0 4-6,-1-3-11,0 1-5,0-1-15,1-2-30,2-1-44,-2 3-48,2-5-55,2 3-68,4-2-72,-3 0-74,5-1-809,2 2 395,0-2 261</inkml:trace>
  <inkml:trace contextRef="#ctx0" brushRef="#br0" timeOffset="122032.1483">17152 9510 134,'2'-6'356,"-2"6"-15,0-5-4,0 5-2,0 0-18,0 0-24,0 0-29,-4 20-26,2-10-25,0-1-20,0 4-25,0 1-33,0 1-49,2-3-70,-3-1-95,6 2-102,-3-3-896,2-3 366,0 1 242</inkml:trace>
  <inkml:trace contextRef="#ctx0" brushRef="#br0" timeOffset="122442.4323">17217 9376 81,'0'-9'326,"2"3"-19,-2 0-11,4 4-12,-4 2-15,0 0-18,0 0-17,14 10-19,-8-2-22,-2-1-23,0 3-16,0-1-11,1 2-17,-3 1-12,-2 1-17,-2-2-1,-1 1-21,-1 1-8,-2-1-18,-2 0-5,2-1-5,-2-2-4,4-1-2,-2 0-7,3 0-4,2-5 2,-1 3-7,2-6-1,3 5 6,4-1-12,-1 0 4,4-2-4,0 2 9,0-1-2,5 3 0,-2-2-1,4 4-7,-5-2-1,4 1-2,-4-1 7,1 1-4,-2 1-3,-4 0 4,2-3 8,-2 3 2,-3-2 7,-2 1 0,0-4 13,-4 3 9,-2 0 2,-2-1 10,-6-3 0,1 3-1,-5-4-2,0 2-8,-4-1-4,2-1-5,-2-1-5,-1 0-4,3 0-19,-1 0-30,8 0-54,-4-1-59,4 1-82,3 1-90,-1-1-1040,3 0 456,6 0 301</inkml:trace>
  <inkml:trace contextRef="#ctx0" brushRef="#br0" timeOffset="122982.322">17804 9371 39,'-5'-6'325,"1"0"-6,-2 4-7,0 0-11,6 2-13,0 0-10,-19 4-21,13 2-17,3-3-14,-2 5-20,8 0-15,-1 0-15,3 1-9,1 4-14,4-1-10,5 3-10,-2 0-17,2 3-8,-3-4-9,4 2-8,-4-1 0,-2 0 0,0-2-2,-1 1-3,-2-3 3,-1 3-2,-3-3-4,-3-1-6,-1-1-6,-3 1-8,-2 1-6,-1-4-9,-3 2-16,-1-5-30,-3 2-42,-2 0-47,4-1-51,-1-4-66,0 3-68,5-2-70,-1-1-1036,9-1 469,-9-1 309</inkml:trace>
  <inkml:trace contextRef="#ctx0" brushRef="#br0" timeOffset="123294.8407">17930 9647 121,'8'-4'218,"-2"0"-12,0 0-8,0 2-8,0-2-11,3 1-13,0-1-18,-1 0-12,-2 0-15,3 0-12,1 1-9,-4-1-10,4-2-2,-2 1 8,-2-1 7,0 0 6,-2 0 3,0 0 5,1-1 4,-3 1-3,1-2 9,-3 3 10,0 5 0,-5-10-7,0 9 2,5 1-2,-12-5 2,5 5-6,7 0-3,-14 5-8,5-2 0,3 1-7,0 2-10,-1 0-5,1-1-10,4 3-7,-2 0-11,4-1-9,0 1-16,2-1-19,0-1-38,4 2-43,-1-1-36,3 1-39,2-2-31,2 1-45,0-1-49,0 0-45,4 0-933,-6-2 421,-2-1 278</inkml:trace>
  <inkml:trace contextRef="#ctx0" brushRef="#br0" timeOffset="123551.7599">18187 9675 67,'8'4'186,"-8"-4"18,0 0-4,0 0-4,9 0 2,-9 0 1,0 0-10,0 0-19,0 0-14,0 0-11,0 0-20,0 0-13,0 0-5,-11-14-8,9 9-7,-2-1-4,2 1-9,0-3 0,-1 2 0,1-1-8,2-1 0,0 0-9,0 1-4,2-1-5,1 0-8,3 3-5,0-3-3,3 0-1,2 3-7,-3-1-3,2 2-10,2-2-3,0 3-11,-2-1-17,3 1-28,-4 0-33,1 1-39,-1 1-38,-1 2-38,-2-2-66,-6 1-586,6 1 286,-6-1 190</inkml:trace>
  <inkml:trace contextRef="#ctx0" brushRef="#br0" timeOffset="123794.4894">18394 9587 102,'0'0'302,"-10"5"-17,10-5-9,0 0-11,-2 3-8,2-3-22,0 0-21,4 6-17,-4-6-20,6 6-20,-4-3-13,5-1-10,-3 0-7,-4-2-7,8 2-6,-8-2 0,0 0-7,16-4-13,-16 4-10,8-5-12,-2 1-8,-2 0-3,0-2-15,2 0-16,2 3-44,-4-1-33,0-2-53,2 3-57,-2 0-65,0 0-83,1 1-693,-5 2 340,6-6 223</inkml:trace>
  <inkml:trace contextRef="#ctx0" brushRef="#br0" timeOffset="124110.9603">18583 9593 118,'6'4'250,"-6"-4"-5,7 2-10,-7-2-10,0 0-11,8 2-20,-8-2-16,8 0-16,-8 0-20,13-4-12,-13 4-13,12-2-13,-4 0-11,-2 1-9,0-4-7,0 2-6,-2-1-3,2-2 5,-1 0 15,-1 1 5,-1-1 5,-1 0 14,0-1 13,-2 1-3,0 0 2,-2-1 2,0 3-6,-1-2-6,3 6 2,-11-5 0,11 5-2,-8 0 10,8 0 4,-14 5 2,7 1-4,-2-1 4,3 3-9,0 2-10,0-3-12,1 3-8,1 0-5,4-1-14,2 3-18,5-5-34,1 2-41,4-1-59,8 0-49,3-1-54,2-3-71,1 2-62,1-3-62,-3 0-1043,-1-3 483,-2 0 319</inkml:trace>
  <inkml:trace contextRef="#ctx0" brushRef="#br0" timeOffset="124368.6444">19002 9614 190,'-4'12'262,"4"-12"0,-9 7 6,2-1-5,3-1 4,0 1-3,-3 0-20,2 0-20,1 0-8,-3 0-17,2-4-13,-1 3-10,2 1-15,0-5 5,4-1 2,0 0 4,0 0 5,-13-7-6,13 7-4,0-12-6,3 5-13,1-2-6,2-1-17,3-2-15,4 1-12,3-2-8,3-1-14,0 1-21,4 0-35,-1-1-52,1 1-64,0-1-61,4 0-91,1 1-101,-4 1-1129,-1 0 502,-2 0 332</inkml:trace>
  <inkml:trace contextRef="#ctx0" brushRef="#br0" timeOffset="126394.9345">22757 8983 140,'-13'0'244,"13"0"-4,0 0-5,0 0-9,0 0-14,0 0-13,-9-1-18,9 1-8,0 0-11,0 0-14,0 0-4,0 0-13,0 0-6,0 0-11,0 0-9,30 1-12,-19-1-3,1 0-10,2 0-7,4-1-8,2 1 0,2 0-12,8-4-3,2 4-2,4 0-4,6-2-2,2 2 5,5-2-12,1 2-2,2 0 1,1 0-9,-2 0 17,10 0-13,-12 0 1,4 2-1,-4 0-7,-3-2 3,-1 0-1,-1 2-3,-2-2-5,1 0 1,-7 2-4,-1-2-2,-1 1 3,-2-1-3,2 3 0,-5-3-10,1 2 7,-2-1-1,-3 2-2,-2-2 1,-4-1-2,3 0 8,-5 0 4,-3 0 0,2 0 4,-4-1-6,-2 1 0,2 0 0,-4-3-7,2 3 3,-10 0-11,15 3-16,-9-3-30,1 1-38,-7-1-51,6 2-64,-2-2-76,-4 0-868,3 4 389,-3-4 257</inkml:trace>
  <inkml:trace contextRef="#ctx0" brushRef="#br0" timeOffset="131003.006">20767 9056 1,'0'0'157,"-11"1"1,11-1-5,0 0 0,0 0-1,0 0-4,-8 0-4,8 0-7,0 0-6,0 0-5,0 0-5,0 0-6,0 0-5,0 0-4,0 0-4,0 0-1,0 0-10,0 0-6,30 0-7,-20 0-4,0-1-7,4 1-3,-1 0 0,7 0 1,0 0-2,0 0-1,2 0 1,1 0-2,0 0-3,2 1-7,-1-1-1,2 0-8,1 3-2,-1-3-4,3 0-3,1 0-5,2 2 3,0-2-9,1 0-2,1 1 5,-2-1-9,4 3 1,-3-3-4,1 0-1,-2 2 1,2-2-4,-3 0 1,-1 0-1,2 1-3,-5-1 4,-1 0-6,0 2 2,-1-2-1,-2 3 0,2-3 0,1 0-1,-3 0-1,3 1-1,-4-1 3,2 1-3,-3-1 0,1 0 0,-2 0 1,0 3-2,-6-3 0,4 0 3,-6 2-5,3-2 3,-3 0 0,0-2 0,-2 4 1,0-2-2,-1 0 1,2 1 1,-3-1-1,-8 0 4,17-1 4,-9 2-2,1-1 0,-9 0 2,15 0 3,-9 0-1,0 3 5,-6-3-1,0 0 2,18-3-5,-18 3 2,0 0-7,10 3-2,-10-3-3,8 0 2,-8 0-4,0 0 4,11-3 0,-11 3 0,10 0-1,-10 0-3,10 3 0,-10-3 2,12 0-1,-12 0-5,12 0-11,-12 0-8,16 0-17,-10 2-29,-6-2-32,14 0-44,-8 1-50,3-2-65,-2 1-736,-7 0 338,10-2 224</inkml:trace>
  <inkml:trace contextRef="#ctx0" brushRef="#br0" timeOffset="141983.2161">16252 9287 3264,'0'0'215,"0"0"-51,5-5-15,-5 5-26,0 0 4,8 12-14,-6-6-11,2 1-24,3 4-15,-2-4-9,4 2-20,0 3-40,6-1-63,-5-1-79,8 1-107,-6 0-133,7-1-843,3-1 418,-4-3 277</inkml:trace>
  <inkml:trace contextRef="#ctx0" brushRef="#br0" timeOffset="142986.719">16805 9450 79,'6'-6'168,"-6"6"6,5-1 5,0-3 3,-5 4 7,0 0 2,4-4 1,-4 4-2,0 0-5,0 0-4,0 0-13,0 0-6,0 0-14,0 0-16,0 0-6,-16 12-3,10-8-9,0 1-15,-3 1-10,2 1-15,-3 0-14,-1 2-19,3 0-27,-5-2-37,2 2-44,1 0-46,1 1-70,-1-1-86,1 0-617,5-1 301,0-2 199</inkml:trace>
  <inkml:trace contextRef="#ctx0" brushRef="#br0" timeOffset="143825.8383">19626 9237 318,'0'0'345,"0"0"-7,0 10-8,0-10-29,-6 13-17,0-5-25,-4 0-27,2 4-25,-2 1-30,2 4-50,-3-4-80,0 3-114,1-2-147,2-1-699,1 2 310,-1-1 205</inkml:trace>
  <inkml:trace contextRef="#ctx0" brushRef="#br0" timeOffset="159034.7658">20010 10790 131,'0'0'304,"0"0"-10,0 0-11,-6-4-11,6 4-19,0 0-16,0 0 0,0 0-11,24-2-1,-24 2 1,19 2-7,-8-1-4,4-1-8,-3 3-2,6-1-4,-2-1-7,6-1-10,-1 3-12,3-2-13,-2 1-12,6 0-8,1-2-10,-1 2-11,0 0-4,-1 0-7,-1-2-10,-4 1-7,2-1-6,-3 0-4,3 3-5,-6-3-24,2 0-3,-2 0-7,0 0-3,-1-3-3,-5 3-1,3 0-8,-2 0 0,-3 3-10,1-6-12,-3 6-20,3-6-27,-11 3-35,13-1-46,-7 1-43,-4-4-60,-2 4-66,6-6-87,-4 2-1190,-2 4 534,0-7 352</inkml:trace>
  <inkml:trace contextRef="#ctx0" brushRef="#br0" timeOffset="160535.0112">20924 10862 290,'0'0'317,"0"0"-17,0 0-15,4 13-19,-4-7-26,0 2-23,0-1-20,0 0-18,0 4-23,0 0-11,0-2-32,0 1-33,-2 2-39,2-3-44,-2-2-50,-1 1-46,3 1-45,0-5-46,-2 2-605,2-2 270,0 0 179</inkml:trace>
  <inkml:trace contextRef="#ctx0" brushRef="#br0" timeOffset="161004.6731">20976 10782 211,'7'-2'293,"0"0"-1,-7 2-1,12-3-23,-4 0-10,1 2-18,0 1-20,-1-2-14,3 4-12,-11-2-21,16 4-18,-5-3-10,-2 5-20,-1-1-6,-2 1-17,0 2-6,-2-1-11,-1 3-12,-3 2-2,-3-3-13,-1 5-2,-2-1-4,-2-4-3,-2 5-1,-3-3 3,2-2-3,-2 1 0,1 2 2,-4-4-1,0 2-1,1-6-2,-2 5-4,0-4-3,1 0-3,2 1-7,0 0-3,2-1-8,0-2-30,2 1-32,2-3-41,1 1-57,7-2-66,-8 2-65,3-2-91,5 0-752,0 0 379,0 0 251</inkml:trace>
  <inkml:trace contextRef="#ctx0" brushRef="#br0" timeOffset="161630.054">21351 10984 113,'0'0'306,"0"0"-6,-8-6-7,8 6-17,-11 0-13,11 0-11,-15 2-18,5-2-12,2 4-19,-4 1-11,2-2-21,0 2-14,-3-1-18,2 4-14,1-5-17,1 3-11,3 0-29,0 0-21,4-3-23,-2 3-21,4 0-18,0-6-16,4 8-4,2-5 0,2-1 4,1 0 6,-1-2 0,1 0 6,1 0 14,3-2 15,-3 0 16,2 0 13,0-1 14,-4-1 5,3 2 14,-2 0 4,-1 0 7,0 0 5,-1 0-7,-1 0-5,-6 2-7,10-2-3,-10 2-7,0 0-5,16 2-7,-16-2-3,4 4-9,0 0-28,-4-4-19,6 5-39,-4 0-43,0-4-42,-2-1-51,4 8-61,-2-4-49,1-2-856,2 2 392,-1-3 259</inkml:trace>
  <inkml:trace contextRef="#ctx0" brushRef="#br0" timeOffset="161947.5822">21715 10864 10,'4'-4'302,"0"0"-5,-4 4 1,0 0-8,0 0 3,0 0-3,0 0-13,5 12-2,-10-5-9,-1 3-9,0 1-14,-2 0-14,-3 3-21,-2 4-14,3-4-18,-3 4-19,1 0-13,1-4-15,2 0-14,1-1-10,2 0-12,0-2-10,4-1-10,-1-2-22,3-1-33,3-1-28,3-1-37,4-1-18,0 0-21,6-1-20,0 2-15,3-4-14,-1 1-14,-2 1-18,-1-3-17,-2 0-18,-1 0-13,1-3-17,-2 3-23,-2-3-731,-3 0 335,-4 1 221</inkml:trace>
  <inkml:trace contextRef="#ctx0" brushRef="#br0" timeOffset="162123.0088">21677 11030 142,'-8'-4'347,"4"2"-14,4 2-8,0 0-9,-2-6-18,2 6-29,0 0-28,12-4-26,-4 2-23,4 1-50,2 1-56,-2 0-51,4 0-63,-4 0-61,3 0-60,0 1-51,-2-1-642,-3 2 286,0 1 189</inkml:trace>
  <inkml:trace contextRef="#ctx0" brushRef="#br0" timeOffset="162444.1181">22018 11053 250,'0'0'313,"0"0"-7,0 0 0,0 0 13,0 0-7,0 0-5,-19 9-15,10-5-15,-3-1-22,1 0-17,-1 0-24,-1 3-25,0 0-17,1 0-19,0-1-23,4-2-33,-1 3-47,4-1-35,1-3-23,1 2-18,3-4 1,0 0 2,12 4 0,-3-4 4,-9 0 8,17 0 21,-8 0 16,1 0 27,1-1 20,0-1 15,-1 1 7,3 1 2,-3-3 3,1 2-5,0 1-6,-3 0-10,2 0-6,-10 0-10,16 1-4,-10 2-18,-6-3-30,13 1-40,-9 1-51,0 2-46,0-1-43,0 1-64,1 1-78,-3-2-80,2 1-892,1-1 436,-1 3 288</inkml:trace>
  <inkml:trace contextRef="#ctx0" brushRef="#br0" timeOffset="162974.9219">22393 11024 168,'6'-7'334,"-3"2"-9,1 2-10,0-1-17,-4 4-11,0 0-15,0 0-18,0 0-19,0 0-20,0 15-23,-2-7-17,-2 1-16,-1 5-18,1-3-16,-1 2-15,-1-1-21,2 1-18,-2 1-17,-1-6-13,-1 4-8,2-3-16,-1-1-3,3-2-2,-1 2 1,-1-4-8,4-1 0,2-3-4,0 0 7,0 0 1,8 4-6,-8-4 14,14-1-13,-14 1 11,18-4 1,-7 2-2,2 1-1,-2 1-3,1 0-4,-2 0 6,2 0-4,-3 1-2,0 1 0,0-1-6,-3 3 4,0 2-2,-4-2 2,1 0 8,-3-4-2,-7 11 0,3-5-4,-2 1 1,-3-1-2,-3 0-2,-2-2 1,0 3-15,0-3-9,-4 0-25,3 2-16,3-4-23,-1-2-24,2 1-28,1-1-42,4 3-55,6-3-73,-11-3-712,11 3 346,0 0 229</inkml:trace>
  <inkml:trace contextRef="#ctx0" brushRef="#br0" timeOffset="163825.5633">22653 11224 102,'0'0'329,"7"-2"-23,-7 2-15,0 0-15,0 0-11,0 0-22,0 0-23,0 0-2,0 0-34,0 0-14,-20 8-15,14-6-15,0 1-19,2 1-29,4-4-31,-9 4-26,6 0-22,1-3-30,2-1-24,0 0-19,0 0-21,0 0-18,0 0-10,20-1 7,-14-1 11,0 2 8,3-2 14,-3 2 23,3-2 21,-3 0 23,3 0 17,-3 2 19,2-2 10,1 0 8,-2 2-1,-1 2-2,2-2-6,-2-2-5,2 4-2,0-2-4,-2 2-4,-2 0-4,2-2-3,0 0-12,-6 0-7,7 2-7,-7-2 0,6 0-7,-2 2-5,-4-2-6,0 0 0,0 0 1,9-4 3,-9 4 3,4-4 9,-4 4 15,3-5 10,-1 1 17,0 0 14,-2 4 13,2-8 11,-2 8 16,2-7 0,-2 3 4,0-2-1,0 6-1,4-7-4,-2 3-6,-2 4-12,6-4-3,0 2-3,-6 2-13,14 4 2,-6-2-5,0 2-4,3 2-4,0-3-18,-1 5-5,3-1-7,-1 3-9,2-1-4,-4 3-3,0-3-4,1 1 5,-2 1 2,-3-1 1,-2-2 5,-2-1 0,0 0-13,-4 1 9,-3-2-2,4-1 1,-3 0-5,-3 1-15,3 0-17,-3-3-33,-1-2-32,2 3-29,2-2-23,-2 2-30,1 1-14,0-3-6,5-2 1,-2 4 20,2-4 32,0 0 27,0 0 38,0 0 38,14 1 22,-8-1 21,0 0 22,1-1 12,3-2 13,1 3 9,-3-1 4,5-1 5,-1-1 0,2 1-3,-2 4 0,2-2-3,2 0-2,-2 0-1,3-2 1,-2 2 2,0-1-1,-1-2 5,2 0 4,0-1 6,-3 1 11,2-1 9,-4-1 8,-1 2 9,0-3 6,0 2 22,-4-2 7,0 5 17,-2-6 9,-4 3 5,0 4 4,0 0 9,-9-7-3,4 5-9,5 2 10,-21 2 3,10 2 2,-2-1-4,-2 6-11,2-3-26,1 1-16,1 2-11,0 0-11,3-1-12,4 0-19,4 2-51,4-3-51,4 3-73,8-3-82,2 1-90,3 0-118,1-5-123,6 2-1156,-2-4 568,-2-1 375</inkml:trace>
  <inkml:trace contextRef="#ctx0" brushRef="#br0" timeOffset="164282.9891">23777 11162 6,'13'-6'378,"-5"1"9,-2 4 0,1-2-12,-7 3-16,0 0-11,9 15-21,-12-6-21,-3 6-24,-5 8-24,-6 3-26,-1 5-22,-10 6-21,-12 16-21,-5 0-35,3-2-59,4-2-64,9-7-62,3-7-65,2-4-86,12-7-104,-3-1-968,7-8 433,4 0 286</inkml:trace>
  <inkml:trace contextRef="#ctx0" brushRef="#br0" timeOffset="164788.7575">24155 11389 341,'3'-7'394,"-3"1"8,-3 1-7,3 5-16,-6-6-25,0 3-23,-2 0-26,0 1-26,-3 2-21,-2 2-26,2-2-23,-1 5-21,1-1-18,2 0-14,-1 0-19,4 4-11,0 0-14,2-3-10,-1 5-9,5 0-11,2 1-7,1 0-8,2 3-11,2-1-5,1-1-7,-2 1-9,1-1-2,0 3-2,-1-5-3,-2 1-4,-2-3-2,0 1 1,-2 0-3,-2-3-1,0 1-2,-4-2 0,-3 1-2,-2-3-5,1-2-17,-2 3-34,-6-2-43,1 0-46,3 0-49,-2-2-79,0 4-83,-4-6-91,8 2-983,2 2 481,2 0 318</inkml:trace>
  <inkml:trace contextRef="#ctx0" brushRef="#br0" timeOffset="165016.4077">24131 11543 163,'10'-4'320,"-2"2"-5,-4-1 1,-4 3 17,0 0 5,16 5-5,-16-5-13,2 7-20,-2-3-21,-2 4-23,-2-2-25,2 1-21,-3 0-21,0 1-21,3 2-17,-4-3-13,4 1-18,0-2-20,0-1-35,2 1-36,0-1-42,4-1-41,-1 2-39,4-2-23,3-2-34,-1 0-33,2 0-35,0-1-30,2-1-15,0-1-4,-1-1-18,0-2-662,4-2 322,-2 1 212</inkml:trace>
  <inkml:trace contextRef="#ctx0" brushRef="#br0" timeOffset="165345.2652">24480 11433 17,'6'-7'175,"-2"1"18,0 0 13,-1 3 16,-3 3 10,0 0 1,0 0-6,0 0-4,0 0-15,-17 15-15,11-8-5,-4 3-18,2 0-19,0 3-12,-2-1-17,-1 1-12,2-1-8,-1 3-18,-1-2-13,3 0-8,0-1-12,1-3-5,-2 1-7,5-2-5,2-1-1,2-1-5,2-3-4,-2-3-1,13 4 1,-4 0 4,1-4 14,3 2 21,1-2 14,-1 2 18,0-1 13,1-1 9,2 3 2,-2 0-4,-1-1-9,0 0-9,-2 0-11,-1 2-10,-2 0-7,0 1-10,2-1-21,-2 0-38,-2 0-40,0 0-47,-2 1-37,1-1-45,-3 0-48,0 0-45,0 1-34,1-1-32,-3-4-830,2 6 394,0-2 260</inkml:trace>
  <inkml:trace contextRef="#ctx0" brushRef="#br0" timeOffset="165609.1742">24632 11701 938,'0'0'48,"13"0"32,-13 0 25,15-1 10,-7-1 15,2 0 8,-1 0 13,2 1 8,-1-1-4,1-2 1,-1 0-4,4 2-5,-6-1 10,4-3 7,-1 2 4,-2-2 4,1 1-3,-2-1 1,0-2-3,-1 1 4,-3-1 2,1 0-1,-5 0 0,0 1-9,-2 1-1,2 6-6,-7-7-6,0 5-20,7 2-7,-16 0-4,6 2-4,-2 2 3,0-1-20,-2 3-3,0 0-8,2 1-3,-2 1-12,5 2-7,0-3-11,3 3-27,3-3-43,1 1-55,2-1-65,5 3-53,-1-1-54,5-2-57,2 1-61,1 1-53,0-5-1088,2 2 510,-2 0 338</inkml:trace>
  <inkml:trace contextRef="#ctx0" brushRef="#br0" timeOffset="166024.274">24874 11726 164,'0'0'91,"6"-1"78,-6 1 29,6-3 12,-6 3-3,0 0 0,0 0 2,0 0-8,0 0-16,0 0-11,0 0-10,0 0-18,-6 15-9,6-15-9,-4 5-6,4-5-7,-4 4-10,4-4-1,-4 4-2,4-4 3,0 0 1,0 0-15,0 0-4,0 0-8,0 0-5,0 0-6,20-10-3,-11 7-8,1-1-1,-1-1 0,1 3 0,-1-2 4,-2 1 3,2 2 2,1-2 0,-4 2 2,0-1-5,-6 2-4,12 0-5,-12 0-3,0 0-7,11 2-5,-11-2-4,3 5-7,-3-5-11,4 3-14,-4-3-11,2 6-8,-2-6-3,2 5 3,-2-5 2,0 0 1,6 1 1,-6-1 3,7 5 8,-7-5 9,8 1 10,-8-1 17,8 2 7,-8-2 7,11 2 10,-6 0-7,-5-2-3,10 1-8,-8 3-1,4-2-6,-2 3-2,-4-5-9,9 6-26,-4-3-42,1 2-56,-2-1-50,-2 3-53,-1-1-59,4 1-61,-3-2-1034,0 3 462,3-1 305</inkml:trace>
  <inkml:trace contextRef="#ctx0" brushRef="#br0" timeOffset="166502.0476">25266 11885 251,'0'0'283,"4"-4"7,-4 4 6,0 0-2,0-6-1,0 6-4,0 0-2,0 0-6,-10-7-4,10 7-9,-10-2-9,10 2-17,-17 2-15,9 0-16,-3 1-19,-2 2-17,1-2-18,2 1-17,-2 2-18,4-1-16,0 0-24,2 2-34,1 0-36,1-3-39,4 2-27,0-6-16,2 9-6,5-6 12,-3 0 4,4-2 10,0 2 22,4-1 31,-2-2 32,-2 1 30,3-1 27,-1 0 26,-10 0 22,19 0-6,-12 3 17,3-2-5,-4 1-14,4 1-12,-2-1-11,-2-1-17,0 4-17,3-3-57,-5 1-70,0 0-83,3 1-89,-3-2-100,0 3-109,-2-2-1239,-2 1 569,0-4 375</inkml:trace>
  <inkml:trace contextRef="#ctx0" brushRef="#br0" timeOffset="187326.1248">16742 8849 144,'0'0'327,"0"0"-21,0 0-2,2 14-3,-2-8-23,0 1-19,0 4-25,-2-2-28,6 2-22,-2 1-20,0 1-17,0 1-33,2-1-42,0 0-42,-2-3-47,3 0-51,-3-1-58,2 0-56,0-1-67,0 0-577,1-3 281,-5-1 185</inkml:trace>
  <inkml:trace contextRef="#ctx0" brushRef="#br0" timeOffset="188338.7497">17092 8851 81,'0'0'316,"0"0"-11,0 0-8,0 0-11,0 0-19,-23 11-20,15-4-22,2 0-18,-5 4-18,4-2-11,1 1-19,0 2-12,2-4-17,2 0-13,0 2-13,2-1-11,0-1-8,2-2-25,4-3-22,0 1-14,2-2-11,4-2-11,0 0 4,-1-2-8,1 0 0,1-2 4,0-1 5,-3-1 6,0 0 9,2-1 16,-4 1 13,0-1 13,-1 0 9,-1-4 3,-4 4 3,0-3-6,0 2-8,-2 1-8,0 0-4,0-1-10,-2-1-19,0 3-34,0 1-31,0 2-38,-2 1-39,4 2-62,-7-4-70,5 0-67,2 4-811,0 0 383,0 0 254</inkml:trace>
  <inkml:trace contextRef="#ctx0" brushRef="#br0" timeOffset="188635.7769">17340 8901 289,'4'5'321,"-4"-5"-14,0 6-7,0-6-18,-4 9-15,0-5-23,2 2-21,-2-1-22,2 1-28,0-1-17,0 1-19,2 0-25,0-6-25,4 9-18,0-7-17,2 0-7,1 0-12,-7-2-2,23-4-3,-13 1-5,5-1 10,-2-2 1,0 0 16,-1 1 13,1-1 15,-2 0 15,-3 0 11,0 2 12,-1-2 10,-1-2 0,-4 2-2,0 1-8,-2-3-12,-2 2-9,0 0-10,-4 2-9,-3 0-12,1 1-22,0-2-34,-4 2-40,2 0-57,0 2-53,-1-4-61,5 4-84,-3-5-78,3 5-927,4-1 439,2 2 290</inkml:trace>
  <inkml:trace contextRef="#ctx0" brushRef="#br0" timeOffset="189074.6159">17938 8774 76,'0'-9'338,"0"9"10,-3-6-1,3 6-11,0 0 2,-9 0-5,9 0-6,0 0-11,-22 8-19,13-1-20,0 2-24,-4 3-26,3 0-23,2 1-22,0 2-19,-2 0-27,6 1-41,0-1-47,4-2-54,2 3-60,2-5-53,0-1-58,4-3-69,2 1-53,-2-5-969,0 1 431,3-2 285</inkml:trace>
  <inkml:trace contextRef="#ctx0" brushRef="#br0" timeOffset="189286.604">17988 8896 185,'4'-5'285,"0"1"-3,1-1-6,-5 5 14,10-1-1,-10 1-19,13 6-8,-6-2-13,-1 1-15,-2 0-13,0 4-14,0 0-14,-2 0-16,0 1-18,-2 1-15,0-1-11,-2 3-15,0-2-15,-4 1-11,0 0-26,-2-1-26,-2 0-43,2 1-39,-2-3-37,-3 1-45,0-4-51,0 2-48,3-3-45,-2-3-875,2-2 388,2 1 257</inkml:trace>
  <inkml:trace contextRef="#ctx0" brushRef="#br0" timeOffset="189469.8672">18178 8876 106,'5'-1'325,"-5"1"-13,8 0-16,-8 0-7,6 6-28,-6-6-21,3 7-24,-3-1-19,0 1-26,-3-1-20,1 5-37,0-4-33,-2 2-42,0-3-41,-3 1-58,3-1-56,-2 2-58,0-6-658,0 0 283,0 0 186</inkml:trace>
  <inkml:trace contextRef="#ctx0" brushRef="#br0" timeOffset="189821.6456">18212 8818 101,'15'-14'219,"-5"5"20,4 0 7,-4 1 7,0 0 2,1 3-5,0 1-6,-3 2-19,3-2-25,-3 4-7,0 0-18,-8 0-14,16 4-14,-12 0-15,0 1-13,-2 3-12,-4-1-8,2 1-20,-2 0-20,-2 0-16,-2 1-17,-1-3-17,-2 3-7,3-2 4,0-1-6,0 0 10,-1-2-3,3-1 3,2 2 3,2-5 16,0 6 10,0-6-5,2 6 6,-2-6-6,6 5-1,-1-3-5,-1 2-3,2-2 0,0 2-4,0-1-3,4 2 6,-2-3-12,0 4 0,2 0-7,-1 0-3,0-1-2,-1-1 4,-2 2 2,1-2 7,-3 2 14,-4-3 20,0-3 28,0 0 19,-8 10 4,-3-8 0,-6 2-7,-2 0-7,-5-3-12,-3 3-18,-3 0-52,-2 0-76,1-1-95,1 0-131,0 0-1139,6-3 489,2 4 323</inkml:trace>
  <inkml:trace contextRef="#ctx0" brushRef="#br0" timeOffset="199131.4214">20924 12437 148,'0'0'340,"25"-5"7,-15 3 12,3 2-7,5-2-13,0 2-14,4 2-31,5-2-29,5 0-25,4 2-25,9 0-23,9 1-19,7 3-19,3 0-17,23 3-16,-2 1-26,-18-2-25,-7-3-16,-3 3-12,-11-4-11,-1-3-8,-5 3-7,-6-4-12,-5 2-13,-1-2-19,-2-2-20,-5 1-26,-1-2-42,0-2-47,-1 1-62,0-3-76,-2 1-846,-2-2 390,0 2 257</inkml:trace>
  <inkml:trace contextRef="#ctx0" brushRef="#br0" timeOffset="199917.0015">22344 12436 203,'0'0'360,"0"0"9,0 0-2,0 0-11,4 13-27,-4-5-28,-2 3-26,0-1-30,0 3-22,-1 0-22,1 2-38,0 0-52,2 3-57,0-5-74,0-1-83,0 0-89,-2-5-101,4 0-710,-2-1 341,2-1 225</inkml:trace>
  <inkml:trace contextRef="#ctx0" brushRef="#br0" timeOffset="200444.3173">22406 12384 107,'4'-7'318,"0"1"-4,2 0-10,2 0-12,-1 3-15,2 0-15,-9 3-21,14 0-24,-14 0-19,15 6-19,-9 0-17,-1 0-16,-1 1-10,-2 1-13,0 2-12,-2-3-10,-4 5-11,0-3-5,-5 4-10,3-1-5,-5-1 2,3-1 11,0 1 17,-1-1 11,2-3 10,1 1 1,2 1-1,0-1 2,2-3-5,4 3-9,0 0-8,2-2-5,4 2-11,-1-1-6,4 0-11,1 2-8,-1-4-12,1 0-19,1 4-20,-2-4-25,3-1-25,0 2-20,-2-5-20,-2 4-16,5-4-9,-4 1-7,2-2 4,-3-2 9,3 2 12,-2-4 13,-1 1 6,0-1 4,-1-2 19,0 1 7,-1-5 19,1 3 10,-3-4 9,-2 4 12,0 0 12,0-4 11,-1 5 10,-3-1 8,-3 1 11,-1 3 10,0-1 11,4 4 8,-15 0 7,7 0 9,0 4 4,-3-1 0,2 2 1,-1 2 1,2 0-2,1 4-10,0-3-7,3 3-9,2 1-8,4-1-10,2 0-14,0 0-37,6-1-39,0-1-51,2 1-52,1-3-49,4 1-36,0-4-42,-2-2-50,2 2-52,-3-4-39,0 0-1024,-4-3 482,-2 2 317</inkml:trace>
  <inkml:trace contextRef="#ctx0" brushRef="#br0" timeOffset="200644.4784">22971 12386 326,'2'-5'327,"0"1"-11,-2 4 14,0 0 13,0 0-1,0 0-12,0 0-13,-2 23-23,-2-12-26,-1 2-26,1 2-23,-3 1-22,3 2-22,-2 3-27,2-1-50,-2 0-60,0 2-72,0-1-64,-2-4-71,4 0-77,0-4-56,0 0-875,-2-1 400,1-4 264</inkml:trace>
  <inkml:trace contextRef="#ctx0" brushRef="#br0" timeOffset="200794.632">22877 12622 121,'3'-7'314,"1"-3"5,0 1-1,3-1 14,-3 1 13,2-2-1,0 3-25,0 0-26,1-1-31,0 2-29,3 0-34,-2 3-47,3-1-70,0 1-69,-1 2-66,3 0-65,-3 0-67,6 4-54,-6-2-799,0 2 353,1 1 233</inkml:trace>
  <inkml:trace contextRef="#ctx0" brushRef="#br0" timeOffset="201170.5343">23299 12591 192,'0'0'294,"0"0"-5,6-1-8,-6 1-6,0 0-2,0 0-13,0 0-6,0 0-5,0 0-11,0 0-6,0 0-12,-23 12-11,14-11-12,1 5-10,-3-1-16,0-3-11,-2 6-12,0-2-15,2 1-12,-2-1-11,0 2-12,2-2-10,3-1-7,0 1-12,2-1-19,1 1-24,5 0-31,0-6-33,3 8-33,3-7-14,0 2-10,2-3-3,3 0 14,-1 0 8,1-3 12,2-2 9,-3 1 19,4 0 18,0-4 26,-2 3 25,-1-1 16,2 1 15,-2 1 10,-3-2 6,0 2 1,1 0-1,0 2-9,-3-1-8,-2 1-3,2-2-7,-6 4-10,8-4-32,-8 4-48,9 0-48,-9 0-55,9-3-66,-9 3-71,5-3-68,-5 3-968,9-2 447,-2 2 294</inkml:trace>
  <inkml:trace contextRef="#ctx0" brushRef="#br0" timeOffset="201302.3673">23462 12621 437,'6'1'82,"-6"-1"80,8 2 33,-8-2 16,7 2 3,-7-2 2,4 4-9,-2 0-14,-2-4-19,4 5-19,-2-1-17,-2-4-34,0 10-42,0-6-58,0-4-71,-2 9-79,0-5-650,-2-1 270,0 2 179</inkml:trace>
  <inkml:trace contextRef="#ctx0" brushRef="#br0" timeOffset="201460.0683">23569 12553 9,'3'-12'356,"-3"4"-28,0-2-20,0 5-26,0 1-39,2-2-49,-2 0-76,-2 1-94,4 1-103,-2-2-528,0 2 207,0 0 136</inkml:trace>
  <inkml:trace contextRef="#ctx0" brushRef="#br0" timeOffset="201641.0657">23767 12383 69,'6'3'445,"0"1"-12,0 2 6,-3 1-2,1 2-23,-2 3-35,-2 5-39,0-1-33,-2 3-26,0-1-31,-3 6-61,-1-2-70,0 3-87,-2-1-80,-4-4-104,4 3-110,-2-2-987,-3-2 425,0-2 280</inkml:trace>
  <inkml:trace contextRef="#ctx0" brushRef="#br0" timeOffset="203147.5913">21842 14838 313,'-6'3'331,"6"-3"6,-8 2 6,8-2-1,0 0-5,0 0-14,16 4-18,-1-4-25,5-1-30,4 1-25,6-3-21,4 1-25,7 2-40,3-5-49,-1 2-51,1-1-62,2-3-62,-3 1-78,3 4-87,-9-4-946,0-6 407,-1 5 268</inkml:trace>
  <inkml:trace contextRef="#ctx0" brushRef="#br0" timeOffset="203649.603">22606 14657 163,'0'0'314,"0"0"-7,0 0-14,0 0-11,0 0-30,-12 15-19,12-7-26,-2 1-21,0-1-18,2 2-19,0 1-19,0-6-16,2 3-14,0 0-16,4-4-7,0 1-16,0-1-11,4-2-5,0 0-5,-2 0-1,3-2-4,0 0-1,-3 0 1,3 1 5,-3-1 0,-8 0 10,19 0 1,-10 0-6,-1 0-4,2 3-2,-1-3-3,-9 0-1,17 2-14,-9-2 3,1 0 0,-9 0-2,17 0-6,-8-2 3,-1-1 0,0 2 2,0-3 13,2 2 5,-2-2 3,-2 0 4,0 1 13,1-3-9,-1 2-7,-2-2-2,1 3-4,-1-1-20,0-4-31,-2 5-34,3-3-48,-3 0-65,0 2-75,0-1-101,-2-1-839,2 0 400,2 2 264</inkml:trace>
  <inkml:trace contextRef="#ctx0" brushRef="#br0" timeOffset="203946.6126">23131 14565 157,'6'-3'382,"-1"0"-6,0-3-37,-5 6 0,8-1-3,-8 1-13,0 0-26,0 0-32,4 12-28,-4-5-26,0 2-20,-2 0-26,0 1-38,2 0-39,-4 2-43,0 1-27,2-1-22,-4-1-31,2-2-3,2-1 2,0 1 7,2-3 1,0-2 12,0-4 11,6 6 9,2-4 18,-2 1 31,2-3 21,-8 0 18,17 0 10,-9 0 5,-1 0 2,-7 0-11,17 3-5,-11-2-12,0 3-9,2-2-10,-6 4-30,8-3-35,-7 1-26,4 2-49,-1 0-38,-2-2-50,1-1-49,-1 3-47,0-4-55,3 2-880,-1-3 407,3 2 268</inkml:trace>
  <inkml:trace contextRef="#ctx0" brushRef="#br0" timeOffset="204176.1107">23394 14754 597,'6'-2'242,"0"-4"37,1 3 19,0 1 5,-3 0 15,-4 2-4,4-8-6,-4 8-15,-2-6-16,2 6-21,0 0-20,-15 0-24,15 0-22,0 0-16,-13 6-17,9-2-16,2 0-14,2-4-13,-2 9-18,2-9-23,6 8-18,-4-5-19,0 2-12,2-3-7,-4-2-4,9 6-2,-9-6-2,7 0-6,-7 0-9,0 0-16,10-6-24,-6 2-29,-2-2-35,2 2-34,0-7-38,1 1-46,2-3-43,-1 2-47,0-3-965,4-2 437,-1 1 287</inkml:trace>
  <inkml:trace contextRef="#ctx0" brushRef="#br0" timeOffset="204328.7939">23618 14495 478,'4'-2'198,"0"0"47,-4 2 13,0 0 13,0 0 10,5 13-4,-5-9-1,-5 6-10,3-1-15,-2 3-23,0 1-20,0 1-21,0 3-20,-3-3-24,3 4-43,-2-3-59,4 1-48,-3 0-51,3-1-69,0-3-79,2 0-86,0-1-791,2-3 368,-2-1 243</inkml:trace>
  <inkml:trace contextRef="#ctx0" brushRef="#br0" timeOffset="204913.5388">23658 14766 177,'16'-1'263,"-12"0"0,-4 1-9,14-2-3,-7-1-7,1 2-20,0-1-23,-1-2-19,4 4-20,-3-4-18,0 0-14,1 1-13,0 1-18,-1-2-9,0-2-9,-1 2-9,1-1 1,-2-1 6,3 2-2,-5-2 16,1 3 8,-3-3 1,2 2 3,-4 4 0,0-5 4,0 5 0,0 0 5,-11-3 2,11 3-2,-15 6-6,7-2-4,-3 2-8,1 2-8,0-1-1,0 1-7,0 1-10,4-1-7,2 1-5,2 1-13,0-3-14,4 0-34,0 1-28,4 1-10,0-2-12,4-1-8,2 0-13,0-6-2,1 1 0,-1-1 7,1-1 6,4 1 5,-5-6 6,2 0 19,0-1 10,-1-2 14,0 1 18,0 0 16,-3-2 7,0 0 10,0 1 6,-4 1 9,0-1 6,0-1-1,-2 6 5,0-5-6,1 1-4,-1 4-6,-2-2-8,1 1-3,-3 5-3,0 0-5,0 0-4,0 0-1,0 0-2,0 0-6,0 0 0,0 0 1,8 14-6,-6-9-3,0 1-3,-2-2-5,2 2 2,2-1-3,-1 1 2,-1-1-1,2 1 1,-2 4 3,-1-6-7,2 1 1,-1 3 2,-2-2-3,2-2 0,-2 5 1,0-4 1,0 1-1,-2 1 2,2-3-4,0-4 3,-5 11-2,2-8 1,-1 0-6,-1-1-11,-1 3-25,-2-4-28,-1 6-33,0-7-36,-1 4-44,-2-3-62,3 3-75,-2-1-98,1-1-863,1 1 435,1-3 287</inkml:trace>
  <inkml:trace contextRef="#ctx0" brushRef="#br0" timeOffset="205739.7269">24192 14739 190,'0'0'371,"6"-6"2,-6 6-18,0 0-12,0 0-20,0 0-20,0 0-22,-17 11-27,8-7-23,2 2-22,0-1-24,-5 2-16,3 2-18,1-4-15,-5 4-16,6-2-26,-1-1-27,4 1-23,-3-1-22,3-3-23,2 1-19,2-4-12,0 0 0,0 0 4,0 0-1,0 0 7,0 0 8,25-6 17,-18 5 11,-1 0 5,1-2 4,-1 1 1,-6 2 1,11-1-7,-11 1 3,15 0-3,-15 0-10,10 3-21,-2-3-27,-2 3-19,1-2-15,-7-1-12,13 1-11,-13-1 2,12 0-3,-12 0 5,13-1 5,-13 1 9,10-6 7,0 5 8,-4-8 9,2 3 12,2-1 14,-1-7 12,2 6 15,-1-4 16,3-1 12,-3-3 25,-1 3 21,2 2 20,-3-2 23,-2 1 19,0 0 13,-2 4 6,-1 0 5,-1 1-5,-2 1-3,0 6-3,-5-4-9,5 4-7,0 0-9,-14 12-11,8-4-8,-2 5-9,-2-1-12,4 1-8,0 4-7,0-3-11,1 1-29,0 0-29,4 1-49,1 0-53,0-3-55,1 2-52,2-8-60,2 2-65,-1 0-64,0-1-959,0-3 462,0-2 305</inkml:trace>
  <inkml:trace contextRef="#ctx0" brushRef="#br0" timeOffset="206050.0573">24413 14865 98,'0'0'239,"12"-3"-11,-12 3-9,8 0-10,-2-3-20,-6 3-17,13-4-20,-5 3-16,2-1-15,-2-3-13,0 1-12,0 2-9,1-3-5,2 2 5,-5-1 12,3-4 12,-3 2 18,-2 0 14,2 1 21,-2-2 4,0 3 5,2 0 3,-4 1 2,-2-4 0,0 7 0,-2-7-2,2 7 6,-10-6-6,10 6 4,-16 3-9,7 0 17,-1 2-10,-3 1-9,2 1-17,3 2-14,2 0-14,0-1-13,3 0-32,3 1-51,3-1-61,5-2-54,6 1-82,8 1-66,3-4-88,5 2-92,-1-2-1187,3-1 545,-2-3 359</inkml:trace>
  <inkml:trace contextRef="#ctx0" brushRef="#br0" timeOffset="207472.811">16655 11125 69,'0'0'316,"-9"1"-8,9-1-11,0 0-15,-11 0-24,11 0-27,0 0-24,0 0-15,4-8-21,-4 8-14,13-12-7,-4 6 3,1-1-12,1-1 9,1 1-3,2-2-9,-2 2-7,3 1-8,-2 1-9,-1 1-6,-1-2-6,-1 4-3,1 0 0,-2 2-6,-9 0-5,10 0-9,-10 0-6,8 6-7,-6-2-7,0 2-13,0-3-8,1 3-19,0-2-11,-3-4-8,4 7-5,0-2 3,-4-5-1,3 3 3,-3-3-1,0 0-1,18-2 5,-10-2 7,1 2 13,1-2 9,3 1 11,-1-3 7,2 2 14,0-1 6,-3-1 7,2 2 6,-3 0-1,-1 2-4,-1 2-3,0-2-6,-8 2-4,16 4-5,-10 0-7,-2 0-5,0 2-6,-2 1-14,0 1-34,0-2-47,-2 1-52,2 3-59,0-3-52,-2 0-62,2 4-74,-2-4-84,3 0-973,-3 2 479,0-2 316</inkml:trace>
  <inkml:trace contextRef="#ctx0" brushRef="#br0" timeOffset="207783.1778">17308 10972 339,'2'-3'339,"-2"3"8,5-2-5,-5 2-11,0 0-18,2 11-21,-2-11-19,-5 15-25,3-5-24,-2-1-21,0 5-22,-2 1-27,2-2-46,-3 2-49,3-2-57,0 1-71,-3-3-82,3 3-87,0-3-883,-1-3 381,1-1 251</inkml:trace>
  <inkml:trace contextRef="#ctx0" brushRef="#br0" timeOffset="207976.0972">17378 11085 26,'5'-6'344,"-3"2"4,0 1 0,-2 3 6,0 0 5,0 0-14,0 0-20,0 0-23,-23 6-27,16-2-22,1 3-26,-1-2-21,3 2-21,0 1-19,0 1-19,2-5-38,4 5-49,0-3-53,2-3-52,2 1-56,3-2-49,0-2-53,5 1-66,-1-1-79,-1-1-764,4 1 378,-4-2 249</inkml:trace>
  <inkml:trace contextRef="#ctx0" brushRef="#br0" timeOffset="208252.5752">17687 10992 279,'5'-3'352,"-3"-2"5,-2 5-9,6-6-2,-6 6-3,0 0-6,0 0-8,0 0-10,0 0-15,2 14-25,-8-7-17,2 1-16,-5 2 3,1 1-18,-1 0-20,0 1-22,1 1-10,-3 2-19,4-4-16,0 2-19,0 2-17,2-5-20,5 1-31,0-3-36,7 2-33,-2-3-50,6-2-58,1 1-63,-2-5-55,4 1-58,0 0-56,-1 0-47,-3-4-1030,1 0 486,-2 0 321</inkml:trace>
  <inkml:trace contextRef="#ctx0" brushRef="#br0" timeOffset="208403.4373">17637 11106 278,'-11'-5'327,"2"4"15,3-1 12,0 0 6,6 2 6,0 0-9,0 0-20,0 0-32,0 0-30,19-3-29,-8 0-36,1 3-62,3-3-74,2 1-83,2-4-106,0 2-121,2 1-995,1-1 419,1-2 276</inkml:trace>
  <inkml:trace contextRef="#ctx0" brushRef="#br0" timeOffset="272780.7219">232 2707 403,'0'0'430,"0"0"12,8 1-3,-8-1-25,0 0-20,0 0-31,0 0-27,0 0-35,10 0-31,-10 0-33,0 0-44,0 0-59,0 0-83,9 0-92,-9 0-106,4 0-129,-4 0-1065,2-6 456,-2 6 301</inkml:trace>
  <inkml:trace contextRef="#ctx0" brushRef="#br0" timeOffset="360096.2126">20856 11197 132,'0'0'182,"0"0"2,0 0-9,0 0-2,-6 2-8,6-2-7,0 0-5,0 0 0,0 0-7,0 0-5,0 0-3,0 0-5,0 0-2,0 0-2,0 0-3,0 0 0,21 4-1,-21-4-9,12 0-11,0 0-6,-4 0 5,4 2-9,-1-2-9,2 2 0,1-2-11,-1 2 1,4-2 1,-2 2-6,1-2 0,2 1-1,-1 1-5,-1 1-5,2-2-8,-2 3-5,2-2-4,0 0-3,-1 2-2,3-2-7,-2 1-3,4 1-8,-1 0 5,0 0-3,4 2-3,1-2-1,-3-1-3,5 3-2,-3-3 2,0 1-3,3 1-6,-1-4 4,1 2-3,-2 2-2,3-1 3,-1-2 0,-1-1-2,0 1 0,-1 2-1,-1-3 1,-1 1-2,-4 1-7,6 3 5,-1 0 3,-3-3-2,4 1-2,-2-1 4,2 3-4,-1 0 0,1 0-2,-3-1 2,0 3 1,2-2-2,-1 0 2,0-1 0,-1 1 1,0 1-5,-4-3 4,5 2-3,-4-2 1,-3 2 0,2-1 2,0-1-6,-1 0 6,-2 0 0,1 2-10,0-2 4,-1-1-4,2 1 4,1 0-2,-2 0 0,0 2 2,-2-3-3,1 1 2,2 0 3,-2 0-1,2-1-1,0 1 1,-1 0 1,1 0 2,-4 0-4,6-1 3,-6-1-1,-1 2 3,-1-3 3,-1 4-10,2-2 4,-3 0 1,-2 0 1,4 1-2,-2-2 1,-2 2 5,3-3-7,0 4 3,-3-3-2,3 2 2,-3-2-1,2 2 0,-1-3 0,0 1 0,1 2 2,-2-3-4,1 1 3,0 1-2,-1 0-1,-2 0 2,3-1 3,-3-1-2,0 2-2,1-2 1,2 1-1,-3 2 3,0-4-2,-6 0 1,12 3 1,-4 0 2,-1-3 0,0 2-6,-7-2 6,12 1-1,-12-1-5,13 2 4,-6-2 4,-1 3-10,-6-3 4,15 1-2,-9 1 2,2-2 1,2 1 0,-2 2 1,0-3 3,-8 0-2,17 1-2,-8-1-1,-2 0 5,2 0-7,-9 0 1,13 0 1,-5 0-4,-8 0-6,12 2-11,-12-2-13,10 2-36,-4-2-27,-2-2-33,-4 2-47,11 0-54,-4 0-47,-3-2-846,-4 2 382,8-4 253</inkml:trace>
  <inkml:trace contextRef="#ctx0" brushRef="#br0" timeOffset="362539.7773">16716 9850 71,'0'0'289,"0"0"-9,0 0-6,0 0-11,0 0-22,0 0-19,0 0-9,0 0-13,0 0-20,0 0-10,23 3-8,-12-3-24,1 0-8,3 0-12,0 1-8,4-1-8,3 0-10,0 0-9,2 0-10,1 2-6,1-2-4,-1-2-7,0 2-5,3 0 3,1-1-6,1 1 6,0-3-3,-1 2-5,1-1 4,-2 2-9,-1-3-2,1 2-3,1-1 0,-1 0 1,-5 0-7,2 0-2,-3 2 5,-1 0 0,-2-2 1,-2 1 6,-3 1 8,2-3-1,-4 3 0,1 0 5,-3-1-2,1 1-3,-11 0-4,17-2-2,-11 2-6,2 0-4,-8 0-3,12-4-1,-12 4-4,12 0-4,-12 0-1,8 0-1,-8 0 0,0 0-8,13-2 0,-13 2-6,0 0-9,9 0-11,-9 0-24,0 0-25,6-2-38,-6 2-49,2-2-59,-2 2-71,0 0-67,0 0-914,-8-5 429,8 5 284</inkml:trace>
  <inkml:trace contextRef="#ctx0" brushRef="#br0" timeOffset="385120.5956">16639 11281 102,'0'0'270,"0"0"-11,0 0-8,0 0-15,0 0 2,0 0-9,0 0-14,0 0-15,0 0-11,0 0-3,0 0-28,0 0-5,30 4-6,-21-2-9,-1 0-13,5 0-3,0-2-13,5 2-3,4-1-7,-1-1-4,3 2-9,2 0-7,4 0-1,2-1-7,-1-1-4,4 2-4,-1-2-9,0-2-4,2 2-3,-1 0-5,3-1-4,5-1 0,1 2-7,-8-2-2,0 2-7,-1-2 6,-4 2 4,-4 0 2,-1-1 4,-3 1-2,-1 0-2,-4 0-2,1-2-5,1 2 0,-4-2-2,0 2-6,0 0 0,1-2-4,0 2 0,0 0 1,2 0-3,-4 0-3,-1 2 2,0-2-4,-2 0 3,1 0-4,-3 0-2,3 0 3,-4 0 0,1 0 0,-2 0-2,3 0 6,-11 0 2,16 0 2,-7 0-1,0 0 2,-1-2-1,-8 2 2,18-2 2,-10 2 1,-2-3 3,-6 3-1,10 0 0,-10 0 1,12-1 0,-12 1-2,8 0-3,-8 0-3,8-2-1,-8 2-2,9-1-4,-9 1-3,0 0 1,10 0-6,-10 0-3,9-5-6,-9 5-5,0 0-14,8-1-22,-8 1-38,7-3-45,-7 3-46,0-5-80,2 3-90,-2 2-1076,-2-8 484,-5 5 319</inkml:trace>
  <inkml:trace contextRef="#ctx0" brushRef="#br0" timeOffset="389261.8375">20223 11909 278,'0'0'321,"0"0"-2,0 0 1,0 0-13,2 16-22,-4-8-27,0 0-26,-2 4-22,1 0-22,1 1-20,0 0-19,0 4-16,0-7-27,0 4-30,0-3-41,2 0-41,-2-1-42,0-1-45,2-1-45,0 2-49,0-4-57,-2-3-664,0 1 309,2-4 203</inkml:trace>
  <inkml:trace contextRef="#ctx0" brushRef="#br0" timeOffset="389736.3067">20134 11868 261,'0'0'342,"-2"-6"-1,2 6 2,2-8-16,-2 8-24,7-3-22,1-1-32,-1 2-24,5-2-23,0 2-23,8 0-32,1-2-46,2 3-57,2-1-63,-1-2-68,-1 2-75,3 2-64,-3-2-744,-2 2 330,-2 0 218</inkml:trace>
  <inkml:trace contextRef="#ctx0" brushRef="#br0" timeOffset="389987.1006">20398 12106 209,'-6'9'266,"0"3"-20,-2 1-25,2 0-20,-1 3-29,-2-2-56,3 2-81,4-3-97,-2 3-416,4-3 163,-2 1 107</inkml:trace>
  <inkml:trace contextRef="#ctx0" brushRef="#br0" timeOffset="391052.0616">19110 11489 228,'0'0'307,"0"0"-6,2 19-14,-4-12-21,0 0-19,-1 4-27,-2-1-17,4 0-31,-3 2-15,2-2-18,-2 1-22,2 0-35,0-1-45,-3 0-51,1-1-45,1-2-57,1 3-36,2-2-51,-2-2-552,2-1 257,0-1 169</inkml:trace>
  <inkml:trace contextRef="#ctx0" brushRef="#br0" timeOffset="391350.7088">19006 11472 313,'4'-8'335,"-2"1"-3,5-2 1,-1 4-19,2-2-26,1-1-37,2 2-20,1 1-27,1 0-16,0 2-22,1 1-16,-1 0-26,0 0-28,2 2-42,-3 0-38,-1 0-42,2 0-52,-3 2-54,-1 2-60,1-2-49,-3 4-686,-3-1 315,-2 3 208</inkml:trace>
  <inkml:trace contextRef="#ctx0" brushRef="#br0" timeOffset="391699.7011">19196 11643 116,'0'0'324,"0"0"-5,20-7-4,-14 4-3,-6 3-5,11 0-19,-11 0-23,12-1-18,-12 1-21,10 4-16,-10-4-18,10 3-17,-6 1-12,0-2-16,-2 4-11,0-3-8,0 3-13,-2 0-9,-2 0-10,0 0-11,-2 1-6,0-1-7,-4 1-11,2-1-4,0 2-7,0-2-3,-1-2-4,4 0-7,-4 1-1,5 1-4,-2-3 3,4 3 1,0-6-1,6 7-5,-2-2 1,2-4-5,3 2-4,1-3 1,2 0-4,-4 2-6,2-4-24,3 2-41,-2-3-42,-1 2-61,1-1-78,1 2-90,-1-5-1094,0 5 482,-3-1 318</inkml:trace>
  <inkml:trace contextRef="#ctx0" brushRef="#br0" timeOffset="392622.9618">18885 12196 96,'0'-6'339,"0"6"-17,0 0-2,0 0-13,-18 0-26,18 0-30,-20 6-22,7-3-28,1 3-30,-3 1-52,0 2-80,-6 2-110,2-2-127,0 5-621,-4-3 279,0 2 184</inkml:trace>
  <inkml:trace contextRef="#ctx0" brushRef="#br0" timeOffset="394011.1868">20479 14415 357,'0'0'354,"0"0"-14,12 6-14,-4-5-29,0 1-31,2 1-21,1-3-42,6 1-66,2 1-87,3-2-99,0 0-111,10 6-645,0-6 274,-1 0 180</inkml:trace>
  <inkml:trace contextRef="#ctx0" brushRef="#br0" timeOffset="394854.9682">19483 14264 316,'0'-7'342,"0"7"-24,0-6-29,0 6-28,8-4-23,-8 4-35,12-4-50,-3 1-63,2 2-89,6-2-95,-3 0-626,6-2 245,0 1 161</inkml:trace>
  <inkml:trace contextRef="#ctx0" brushRef="#br0" timeOffset="395326.9193">19131 14230 213,'7'-2'300,"-1"1"-26,0-4-20,0 5-28,0-3-21,4 0-30,-2 2-53,2 0-89,3 1-100,2-3-523,0 3 200,-1 0 133</inkml:trace>
  <inkml:trace contextRef="#ctx0" brushRef="#br0" timeOffset="395806.862">18669 14203 240,'4'-1'306,"-4"1"-30,0 0-30,18 3-28,-10-3-66,3 3-118,1-3-167,8 1-323,-4 1 155,4-4 103</inkml:trace>
  <inkml:trace contextRef="#ctx0" brushRef="#br0" timeOffset="399517.4151">23254 15165 243,'0'-6'354,"0"6"3,0 0-7,0 0-23,0 0-13,2 20-19,-2-15-34,0 4-23,0 2-21,0-3-26,2 3-20,-2 0-27,0-4-39,0 7-47,2-7-56,0 4-48,-2-2-57,0-2-61,0 1-56,0-3-74,0 1-658,-4-2 323,2 0 214</inkml:trace>
  <inkml:trace contextRef="#ctx0" brushRef="#br0" timeOffset="399801.5894">23280 15112 3,'4'-10'311,"2"5"-12,1 1-5,-1 0 1,2 1-9,3 0-2,-2 3-19,1 3-20,-1 0-15,6 1-21,-5 4-18,0 1-19,-1 1-15,-1 3-19,-1-2-12,-1 3-11,-1-1-14,-3 2-9,-4-2-10,0 0-9,-3 4-8,-4-5-6,1 2-2,-5-4-9,3 1-4,-3-1-8,0-3-7,1 2-13,1-3-12,-2 2-29,5-1-26,0-3-25,1 0-29,1 2-33,-1-6-34,5 4-37,2-4-33,0 0-42,0 0-745,0 0 350,0 0 231</inkml:trace>
  <inkml:trace contextRef="#ctx0" brushRef="#br0" timeOffset="400028.6739">23606 15223 155,'10'0'261,"-10"0"1,0 0-8,6 6-8,-4-1-12,0-2-24,-2 3-22,0 3-17,0-3-18,-2 1-18,2 1-15,-2 1-30,0-2-41,0-3-56,-2 5-56,4-3-60,-2 2-65,0-6-542,0 3 248,0-2 164</inkml:trace>
  <inkml:trace contextRef="#ctx0" brushRef="#br0" timeOffset="400377.6491">23667 15199 3,'13'-18'276,"-3"6"-5,1 1-6,-1 1-1,1 3 2,-2 1-20,-1 2-14,2-2-16,-1 4-22,0-1-18,-1 3-6,0-2-21,-8 2-17,11 5-11,-7-1-11,-4 2-12,2-1-10,-4 1-9,-2 4-9,-2-2-6,-3 2-18,1 1-12,-3-1-15,0 1-7,5-3-3,0 1-3,0-3 2,4 1 0,0 0-5,2 0 6,4 0-1,0-4-3,2 1 5,-1-1 5,4 3 3,3-4 3,-2 1 7,1 3 1,1-6-4,-3 4 6,2-1 1,-3 1-1,0-2 10,0 2 10,-4-1 13,4 2 6,-6-2 4,-2-3-5,-2 8-2,2-8-8,-12 8-3,4-5-8,-2 1-8,-5 0-7,0 0-30,-2-1-60,1 3-71,-6-4-96,5 0-113,-2 4-964,0-4 442,-2 1 292</inkml:trace>
  <inkml:trace contextRef="#ctx0" brushRef="#br0" timeOffset="403394.9406">20134 15165 208,'0'-6'242,"0"6"-3,0 0-6,-2-9-9,2 9-10,2-6-15,-2 6-16,0-7-12,0 1-11,0 0-18,2 1-10,-2-3 0,2-2-5,-2-1-3,3 2 4,-3-5-4,2 1-12,0-5-1,0 2-6,2-1-4,-1-1 2,-1 1-3,0 0-1,0 0-8,0 0-5,-2-2-3,1 3-2,2-5-1,-1 6 1,-2-2-1,2 3 1,-2 2 0,0-2-5,2 4 0,-2-1-6,0 1-1,0 3-16,2-1-4,-2 3-3,0-3-3,0 8-8,2-8 4,-2 5-17,0 3-14,0-6-23,0 6-28,0 0-50,2-6-47,0 5-53,-2 1-58,0 0-69,2-3-1036,-2 3 461,0 0 304</inkml:trace>
  <inkml:trace contextRef="#ctx0" brushRef="#br0" timeOffset="404150.9725">19582 14708 29,'0'0'304,"0"0"-7,0 0-7,-2-13-4,4 7-9,-2 6-17,2-9-9,-2 3-17,0-2-13,0 1-16,0-3-16,0 0-18,-2 0-21,0-4-18,0-2-16,-2 3-23,2-1-45,2 4-33,-2-4-49,2 1-77,2 3-86,0-3-113,2 5-682,2-5 337,-2 4 223</inkml:trace>
  <inkml:trace contextRef="#ctx0" brushRef="#br0" timeOffset="405583.8857">19251 14615 138,'0'0'295,"0"0"-10,0 0-8,0 0-9,0 0-19,0 0-12,0 0-15,0 0-13,2-18-8,-2 14-17,0-3-11,-2 1-19,0-2-18,-2 1-9,0-2-20,-3-1-12,1 3-16,0-3-35,2 3-39,-3-5-56,-1 0-75,6 1-86,-5-2-841,5 1 358,-2-3 236</inkml:trace>
  <inkml:trace contextRef="#ctx0" brushRef="#br0" timeOffset="407697.0083">18913 14616 222,'0'0'258,"0"0"-8,2-11-6,-2 11-7,0 0-6,-2-6-14,2 6-14,-4-6-13,4 6-11,-9-7-13,5 4-5,0 0-14,-3-5-19,1 2-5,0 2-16,-2-5-15,-2 4-21,2-4-31,0 1-40,-3-1-65,-2-1-77,5-4-84,-3 3-738,-1-4 328,-1 0 216</inkml:trace>
  <inkml:trace contextRef="#ctx0" brushRef="#br0" timeOffset="426745.9417">17132 7378 195,'0'0'277,"0"0"1,0 0 0,0 0 2,0 0 6,0 0-7,0 0 2,0 0-8,0 0-10,2 17-15,-6-9-16,0-3-18,0 3-21,-2-2-20,-1 1-20,1 0-12,2 1-17,-3-2-16,1 1-26,-1-1-28,4 0-18,-2 0-34,1-2-47,0 2-40,0-5-49,0 3-47,2 0-51,0 1-35,2-5-49,-3 3-769,3-3 369,0 0 243</inkml:trace>
  <inkml:trace contextRef="#ctx0" brushRef="#br0" timeOffset="426991.4273">17150 7347 257,'2'-5'288,"0"1"-19,0 0-3,-2 4-8,0 0-8,11-2-8,-11 2-11,0 0-29,12 10-4,-7-7-18,-1 5-14,-2-3-9,2 5-14,1 0-14,-1 0-12,-2 1-11,2-2-14,-1 0-13,4 2-10,-3-4-24,4 2-29,-2-3-26,-2 1-38,2-1-43,2 0-43,-1 0-47,1-2-48,-1-1-43,-3 1-679,2 0 324,-1 0 213</inkml:trace>
  <inkml:trace contextRef="#ctx0" brushRef="#br0" timeOffset="427245.2516">17152 7467 112,'-4'-1'252,"4"1"0,0 0-3,-11-3-3,11 3-6,0 0-5,0 0-13,0 0-5,0 0-17,0 0-18,0 0-19,0 0-12,0 0-17,0 0-28,25-3-29,-16 0-31,1 2-38,1-1-40,0 1-45,1-2-40,-2 2-40,4-1-30,-6-1-45,0 1-547,1 1 265,0-2 175</inkml:trace>
  <inkml:trace contextRef="#ctx0" brushRef="#br0" timeOffset="427428.7969">17374 7397 177,'9'-2'268,"-9"2"-7,0 0 0,0 0-4,12 4-1,-12-4-4,4 7-16,-4-2-33,2 1-13,-2 1-23,3 0-14,-3 0-19,2 2-12,-2-2-19,0 0-26,0-1-30,2 2-30,-2-1-49,0-1-52,0 0-60,2 0-49,-2-3-71,-2 1-574,2-4 285,-2 4 188</inkml:trace>
  <inkml:trace contextRef="#ctx0" brushRef="#br0" timeOffset="427713.833">17408 7403 35,'2'-11'283,"1"2"4,-3 0-2,2 1-2,0 0-9,0 3-18,0-1-2,0 1-23,0 1-12,4 0-11,-6 4-20,10-4-15,-2 2-16,-8 2-13,14 2-12,-6 0-15,-1 0-12,1 0-5,-1 0-9,-7-2-2,10 5-2,-8-1-4,1 0-5,-3-4-6,-3 10-6,-1-7-6,0 3-7,-3-2-5,3 0-5,-4 0-6,1-1-18,1 1-18,0-1-23,2 2-28,-2-3-34,3-1-21,3-1-24,-5 4-31,5-4-36,0 0-29,0 0-31,0 0-41,0 0-735,0 0 351,20-7 231</inkml:trace>
  <inkml:trace contextRef="#ctx0" brushRef="#br0" timeOffset="427884.409">17611 7370 119,'4'0'234,"2"2"-6,-6-2-6,10 2 3,-10-2-5,7 5-10,-2 1-17,-3-2-15,0 2-19,2 2-20,-2-3-10,-2 3-12,2 0-16,0-1-15,-2 0-23,0 4-27,0-6-47,-2 2-43,2-1-52,0 2-42,-2-4-648,2-4 271,-2 6 178</inkml:trace>
  <inkml:trace contextRef="#ctx0" brushRef="#br0" timeOffset="428149.8293">17626 7372 201,'-2'-9'315,"2"3"-6,0-2-11,-3 2 10,3 1-15,0 5-20,3-10-17,-3 10-20,7-4-16,-1 2-15,-6 2-20,0 0-16,18 2-14,-9 1-14,0-2-11,-3 3-6,0-2-3,1 0-4,-1 0 1,0 0 1,-2 1 3,-4-3 7,5 4-3,-5-4-6,0 0-9,0 0-11,0 0-10,-17 6-8,8-6-9,9 0-14,-16 0-21,7 0-33,-2 0-45,11 0-55,-16 2-51,5-2-61,-2 2-81,7-2-88,-5 1-1051,3 2 485,8-3 320</inkml:trace>
  <inkml:trace contextRef="#ctx0" brushRef="#br0" timeOffset="431645.1206">20953 2552 268,'-8'-6'339,"8"6"-1,0-5-6,0 5-21,6-8-17,-1 2-22,3 0-24,2-1-23,6 0-20,2-4-19,6 4-22,3-2-13,9 2-14,4-1-12,5 0-14,8 0-12,9 1-8,17-4-8,-6 3-10,-15 4-8,0-3-2,-7-1-9,-9 4-5,-3-2-4,-11 3-12,0-3-34,-2 0-31,-7 3-45,-1-2-53,-2 1-67,0 3-82,-7-2-961,0-2 422,-3 1 278</inkml:trace>
  <inkml:trace contextRef="#ctx0" brushRef="#br0" timeOffset="432021.4841">22170 2246 41,'3'-6'355,"-3"6"-31,0 0-30,0 0-11,0 0-23,-7 15-13,5-6-34,-2 1-15,-2 5-23,3 0-21,-1 2-24,2 1-35,0 1-47,-2 0-60,0-2-56,2 2-75,-2-4-90,1-3-570,0-3 273,1-1 180</inkml:trace>
  <inkml:trace contextRef="#ctx0" brushRef="#br0" timeOffset="432269.7954">22151 2187 190,'2'-8'306,"3"0"-17,-1 3-16,0 2-20,0-2-1,-4 5-20,13 2-12,-6 2-16,3 3-12,0 3-19,2 1-12,-4 3-13,2-1-16,-1 6-8,-3-2-25,1 4-5,-3-3-6,-2 1-3,-2-3-5,-4 0 0,-5 2-3,0-4-5,-3 1-3,0-3-10,-4-1-7,4-1-6,-3-1-15,0-1-18,2 2-35,1-5-49,2 1-50,-2-4-74,6 2-69,0-3-900,6-1 396,-4-1 261</inkml:trace>
  <inkml:trace contextRef="#ctx0" brushRef="#br0" timeOffset="432945.6198">22428 2352 115,'0'0'324,"5"-6"-23,-5 6-23,0 0-28,7-2-24,-1-1-22,-6 3-23,12-2-19,-3 2-16,-9 0-21,17-1-19,-9-2-13,1 1-10,-3 1-11,0-4-4,0 2-4,-2-1-2,2 0 1,-6 4 2,4-9 0,-4 4 3,0-1 5,0 6 2,-4-8 6,-2 2-9,2 1-3,0 2-7,4 3-11,-12-1 1,4 1-5,8 0-2,-16 4 4,8 1-5,-1 2-3,1 0 5,4 1-2,-2 2-14,4 0-7,0 1 1,2 0-3,4 3-8,2-1-31,6-3-33,1-1-51,2-1-51,4-1-49,1-2-45,4 0-18,-2-7-771,-1 0 352,5-1 233</inkml:trace>
  <inkml:trace contextRef="#ctx0" brushRef="#br0" timeOffset="433210.9267">22814 2319 802,'8'-9'99,"-2"1"24,-1 2 18,-2 1 21,-1 2 18,2-2 4,-4 5-8,1-6-7,-1 6-17,3-3-16,-3 3-9,0 0-12,0 0-14,0 0-5,0 0-6,0 0-8,-4 17 2,4-12 1,1 3-13,-1 1-4,5-2-3,-1 2-2,2 1-5,1 0-10,1-1-8,-1 0-2,-1 1-7,0-2 0,-1-1-2,-1-1-7,0 2 1,0-2 2,-2-1 12,0-1 10,-2 2-8,0-6 5,-2 7-6,-2-3-4,-2 0-4,-3 0-5,1-1-9,-3 0-24,0 0-31,1 1-44,-2-4-49,-2 2-58,4 0-56,-2-2-886,1 0 385,2-4 254</inkml:trace>
  <inkml:trace contextRef="#ctx0" brushRef="#br0" timeOffset="433398.7171">22992 2264 111,'2'-3'296,"2"1"-22,-4 2-13,0 0-9,0 0-6,4 11-21,-2-5-21,-2 4-10,0 0-28,0 4-17,0 0-12,-2 0-20,2 0-29,0 0-33,-2-1-49,2-1-57,-2-1-67,2-1-67,0-1-641,0-3 281,2-1 185</inkml:trace>
  <inkml:trace contextRef="#ctx0" brushRef="#br0" timeOffset="433593.7802">23089 2326 157,'-2'-6'346,"-1"0"-17,2 2-16,-4 1-4,5 3-3,-12-3-19,12 3-26,-15 4-24,6 1-23,3 1-21,0-1-17,2 3-15,0-1-16,2 0-19,2 1-22,2 1-32,2-1-48,2 0-40,0-4-51,0 1-52,6-1-41,0 2-35,3-2-46,-1-2-767,2 0 343,-2-4 226</inkml:trace>
  <inkml:trace contextRef="#ctx0" brushRef="#br0" timeOffset="433794.8964">23406 2206 320,'3'-4'341,"-1"0"-24,-2 4-8,0 0-12,0 0-10,0 0-15,-2 21-14,-1-9-26,-3 3-22,0 2-20,-3 3-16,0 1-23,0 1-38,-3 1-33,0-1-55,2-1-70,-6-3-79,6 3-96,-2-4-864,1-6 368,0 0 244</inkml:trace>
  <inkml:trace contextRef="#ctx0" brushRef="#br0" timeOffset="434189.38">23230 2427 1,'4'-10'335,"-2"0"-3,2 3-9,-2-1 2,-1 1-23,2 1-34,-1 0-32,2 0-24,2 3-22,5 2-43,2-4-45,0 5-57,-1 0-59,3 0-43,-2 0-34,1 0-9,-1 2 5,0 1 14,-5 0 10,3-2 14,-5 2 30,0 3 29,-1-5 38,-3 3 23,0 2 20,-2-6 15,0 9 5,0-5 7,-2 2-1,0 0 2,0-3 10,-3 3-10,3-2-10,0 2-9,-2-3-9,2 3-10,0 0-6,2 0 3,0-6-11,0 9-7,2-5-7,0 0-5,4-3-4,-6-1 3,16 3-10,-6-6-4,-2 0-1,5-3-4,0 0 5,-1-1 8,-2-1-4,1-1 19,0-3 6,-2 0 11,-1 3 2,-2-1 4,0 1-4,-4 0-8,-2 2-7,-2-2-7,-4 1-10,-2 1-21,-4 1-30,-2 2-45,-3 2-54,-3 1-61,-2 1-79,1 0-116,0 1-888,0 1 428,1 1 283</inkml:trace>
  <inkml:trace contextRef="#ctx0" brushRef="#br0" timeOffset="434711.2591">23735 2392 217,'0'0'312,"0"0"-8,-8 15-17,1-7-22,0 4-24,-1 3-24,-5 2-20,3 4-21,-1 0-23,2 2-33,-1-1-51,0 2-70,-1-2-69,4 1-85,1-2-638,0-4 269,0-3 178</inkml:trace>
  <inkml:trace contextRef="#ctx0" brushRef="#br0" timeOffset="434942.292">23743 2402 77,'8'-15'295,"-1"5"-5,0 3-10,-1 1-16,0 2-25,0 1-8,1 3-20,-1-3-21,-6 3-4,15 3 2,-9-2-16,3 4-11,-3-1-15,-2 0-20,-2 4-2,-2 0-2,-2-1-8,-2 1-9,-4 0-13,-5 1-5,-4-3-9,0 1-12,-2-1-13,0-2-25,0 2-44,2-2-53,2-3-61,1 3-86,5-2-70,2-2-805,7 0 371,0 0 245</inkml:trace>
  <inkml:trace contextRef="#ctx0" brushRef="#br0" timeOffset="435360.8083">24217 2529 108,'-8'-2'248,"8"2"-1,0 0-6,-9-1-6,9 1-15,0 0-15,-2-6-16,2 6-18,7-12-19,1 3-14,1-2-16,3-3-9,4-3-7,4-2-2,2-4-3,1 0 8,2-2 5,-2 4 6,3 1 23,-5-2 18,-4 7 9,0 2 3,-5 0-8,-1 3-19,0 1-18,-3 3-15,-2 4-7,1 2-8,-7 0-10,8 10-7,-6-1-9,0 3-6,-2 3-9,0 4-4,0 0-23,0 0-27,-2 2-32,2-2-32,0 2-45,-2-4-35,2-2-50,-2 2-52,0-3-62,0-4-69,0-1-798,0-5 398,-3 1 264</inkml:trace>
  <inkml:trace contextRef="#ctx0" brushRef="#br0" timeOffset="435515.8769">24406 2415 47,'-5'-9'196,"1"1"35,0 1 26,0-1 9,2 2 15,0 0 2,0 2-12,0 0-25,-1-1-20,3 5-26,0-7-31,0 7-35,7-5-43,-1 4-54,-6 1-66,17 0-71,-5 0-54,1 1-63,0-1-611,5 3 281,-4-3 186</inkml:trace>
  <inkml:trace contextRef="#ctx0" brushRef="#br0" timeOffset="435651.6449">24617 2360 301,'9'3'214,"1"-2"3,-4 5 12,2-3 14,-2 3 5,-2 2-8,-2-1-5,2 3-19,-4 1-11,0 1-18,-2 1-19,0 2-13,-2 0-15,0 1-33,-3 0-31,0 1-61,1-4-57,-2 1-80,2 0-85,-5-3-754,0-1 327,0-4 215</inkml:trace>
  <inkml:trace contextRef="#ctx0" brushRef="#br0" timeOffset="435873.0647">24605 2431 150,'12'-16'229,"3"3"-5,0 2-4,-2 1-9,1 5-9,-1-1-12,2 0-8,-2 5-10,-1-2-9,1 3-3,0 0-11,-3 3-5,-2 0-6,2 1-3,-4 2 3,-2-1-1,-2 1-4,-2-1-5,-2 3-15,0-2-14,-2 1-10,-5-1-10,0 0-16,-3 1-39,2-1-40,-6 0-54,4-4-67,0 4-71,3-5-84,-2 3-711,2-2 341,5-2 225</inkml:trace>
  <inkml:trace contextRef="#ctx0" brushRef="#br0" timeOffset="436056.3121">24882 2461 221,'2'6'227,"2"0"-5,-2 1-12,0 1-16,-4-1-15,2 2-18,0 1-17,-2 0-14,-2 1-16,0 3-18,0-5-27,0 0-35,0 0-41,-2 0-51,2 0-47,-2-3-65,0 0-395,2-2 192,0-4 127</inkml:trace>
  <inkml:trace contextRef="#ctx0" brushRef="#br0" timeOffset="436275.9267">24914 2398 94,'8'-10'266,"1"3"-8,-1 2-11,-2-4-17,3 6-18,0-1-14,-1 1-10,-2 0-15,-6 3-13,15 4-11,-11 2-15,1-3-11,-3 3-14,0 2-3,-2-2-13,-2-1 0,2 3-9,-4-2-10,-1 0-2,-4 1-11,3-1-9,-2 0-9,0-3-25,-1 1-40,-3 0-49,3 0-69,0-1-66,-3 1-746,-1-2 324,0-2 213</inkml:trace>
  <inkml:trace contextRef="#ctx0" brushRef="#br0" timeOffset="438257.7412">21635 6502 415,'0'0'407,"-7"-5"5,7 5 9,0 0-11,0 0-26,0 0-35,0 0-30,20-3-33,-3 3-29,3 2-27,10-1-26,2 2-24,4 0-36,7 1-44,-3 0-45,3 0-55,-4-1-50,-5 1-54,0-2-53,-6 0-61,1 0-67,-7 0-994,2-2 435,-4-2 287</inkml:trace>
  <inkml:trace contextRef="#ctx0" brushRef="#br0" timeOffset="438536.7305">22492 6526 94,'0'0'351,"-4"-4"-19,4 4-9,0 0 1,-13 8-7,7-2-12,2 3-21,-5 1-17,0 3-24,2 3-25,-3-2-22,1 5-17,0 0-21,1 1-29,1-3-46,0 0-61,3-2-65,-2-2-67,0-1-91,1-3-82,1-1-801,2-4 368,0-4 244</inkml:trace>
  <inkml:trace contextRef="#ctx0" brushRef="#br0" timeOffset="438774.2123">22488 6477 224,'11'-16'310,"-3"3"-11,2 4-11,0 1-3,-2 2-9,2 4-14,-2 1-16,-8 1-18,18 3-23,-9 3-21,3-1-17,-2 6-17,-2 1-12,2-2-16,-6 5-11,0-2-15,-4 5-8,-2-1-8,-4 0-9,-6 2-6,-2-2-4,-3 2-9,-2-4-3,-2 1-4,-1-1-2,-1-4-11,2 1-4,-3-3-11,3 1-19,5-2-21,1-3-32,0 1-45,2-2-60,3-1-67,4 1-55,1-2-865,3 1 390,2-3 257</inkml:trace>
  <inkml:trace contextRef="#ctx0" brushRef="#br0" timeOffset="439084.5807">22515 6727 31,'14'-3'247,"-2"3"12,-2-2 2,3 1 1,0 1 1,-2-3-4,1 2 5,0-1-28,2 0-21,-2 0-25,1 0-17,0 0-21,-1 0-21,-1-1-14,1-2-16,0 2-15,-2-1-6,0-2-6,-4 1-4,4-1-7,-6 0 13,0 0-4,-2-1 2,-2 3 6,0-2 14,-4-2 9,-2 6 6,-2-3 0,0 4 4,-2-2 1,0 3 5,-2 0 2,0 3 1,-3 0-3,0 2-6,2 1-12,1 0-7,0 5-10,0-3-10,4 2-12,4-1-17,2 1-27,0-1-45,4 3-62,4-2-56,0 1-35,6-2-21,2 1-42,3-1-46,2 1-33,-3-2-34,-1-6-902,1 3 428,-4-4 282</inkml:trace>
  <inkml:trace contextRef="#ctx0" brushRef="#br0" timeOffset="439293.7319">22793 6791 1416,'9'0'100,"-1"-2"26,-2-1 16,-6 3 9,10 0 2,-10 0-8,0 0 2,14 0 1,-14 0-17,6 6-14,-4-1-9,2-2-13,-2 1-8,0 2-6,2-3-14,-2 3-7,3-2-5,1 2-5,-2-1-6,3-4-6,-1 0-2,-6-1 1,15-1-8,-7 0 2,0-4 0,2 1-4,0-2 0,-2 0 0,3 2-6,-2-5-5,-2 3-11,5 1-25,-6-2-31,2 1-36,-2 0-43,1 0-47,0 3-46,-1-3-47,0 2-679,-2 0 323,0 2 212</inkml:trace>
  <inkml:trace contextRef="#ctx0" brushRef="#br0" timeOffset="439417.593">23087 6749 404,'4'2'91,"-4"-2"60,6 4 16,-3 0 0,-3-4 3,4 5-5,-2-1-6,-2-4-12,2 8-13,-2-5-18,0-3-22,-2 10-44,2-5-74,0 1-80,0-6-538,0 9 218,0-7 144</inkml:trace>
  <inkml:trace contextRef="#ctx0" brushRef="#br0" timeOffset="439555.7086">23222 6709 280,'4'-9'318,"0"1"-14,0 2-6,0 1-13,-2-1-19,1 0-25,0 3-33,-1-2-41,2 3-54,-2-1-76,-2 3-77,0 0-89,0 0-670,11 4 272,-11-4 179</inkml:trace>
  <inkml:trace contextRef="#ctx0" brushRef="#br0" timeOffset="440175.4867">23335 6722 140,'4'2'325,"-4"-2"-15,4 4-18,-4-4 5,0 0 17,-2 10-6,-2-6-11,0 3-20,-2-1-25,-1 2-20,0 1-19,3 1-22,-2 0-18,2 1-19,0-3-11,4 4-15,0-1-17,4-3-15,2 4-18,2-5-26,6 4-22,-2-6-16,2 0-16,4-1-12,-1 0 3,1-2-2,0-2 5,0-4-2,0 2 3,0-3 5,-1-3-2,-3 1 9,4-3 7,0-2 4,-6 2 4,0-1 2,-1-1 4,0 1 9,-3 2-1,-1 0 1,-3 0-3,0 4-4,-2 0-2,-4-1 0,2 6-4,-8-4 2,8 4-2,-17 0 3,6 4-2,0 0-2,-1 3-1,-4 1 0,6 0-4,0 0 2,-1 4-3,5-3-3,-1 1-3,3 1-7,2-4-6,2 2-7,4 0-12,3-5-5,1 2-13,3 0-8,3-2-1,2-2 4,-2-2 2,3-2 4,0-2 9,2-2 4,-1-2 2,2 0 10,2-3 16,-4 3 7,1-4 10,-1 0 7,-6 0 9,3 3 9,-4-1 8,1 1 5,-1 0 6,-1 1-3,-3 2-7,1 1-6,-1 1-8,-3 2-3,2 0-5,-6 2-1,0 0-6,14 8 0,-8-3-3,-2 3 0,0 1-5,4 3 1,-4 1-1,2 1-3,1-1-1,2 2-1,-3-2 0,-3 3-1,5-3-2,-2-2 0,0 1 4,-4-2 13,2-3 20,0 2 15,-1-1 9,-1-2 1,-2 0-4,0-3-8,0-3-9,-11 6-7,3-4-21,-5-2-35,-2 0-65,0 2-83,-3-2-86,-2 0-130,2 0-1285,-4 0 566,-1 2 373</inkml:trace>
  <inkml:trace contextRef="#ctx0" brushRef="#br0" timeOffset="442776.0361">15920 7488 268,'0'6'266,"-2"2"-9,0 1-11,-1-1-18,3 3-24,-1-1-20,-1 1-19,0 1-19,2-1-21,-2 0-30,0 1-33,2-1-44,0-1-49,0 0-55,0-3-54,-6 1-543,2-2 232,0-2 154</inkml:trace>
  <inkml:trace contextRef="#ctx0" brushRef="#br0" timeOffset="443091.7456">15874 7502 217,'2'-6'261,"2"2"-12,-2 0-8,-2 4-1,0 0-7,0 0-12,0 0-14,0 0-22,10 12-18,-8-6-15,2 1-20,-2 1-5,4 1-14,-2-1-13,-1-3-20,4 3 0,-1-2-6,0-2-7,3-1-6,2 0-4,-1-6-5,3 3-10,-3-3-5,6-1 6,-2-2-2,3 2 5,-4-1 12,2 1 5,-3-2 6,-1 2 15,0 0 8,-3 1-4,-2-1-6,2 2-3,0 2-4,-8 0-7,10 4-6,-10-4-6,8 8-6,-4-3-4,-2 3-15,0-1-25,1 3-32,-1 0-42,0-1-44,0-2-53,-2 2-64,4 2-60,-2-4-951,3 2 422,-1-3 278</inkml:trace>
  <inkml:trace contextRef="#ctx0" brushRef="#br0" timeOffset="443367.769">16278 7629 220,'4'-4'228,"0"1"34,-2-1 0,-2 4-1,4-5-11,-4 5-5,0 0-27,0 0-7,0 0-30,0 0-13,0 0-24,0 0-13,0 0-10,0 0-18,-4 18-15,4-13-21,2 0-14,2-2-10,0 2-17,-4-5-8,10 4-5,-4-3-1,-6-1-4,0 0 0,18-5 5,-11-1-6,2 1 1,-5-1 2,2-1 7,-2 0 10,1 0-3,-1-1 2,-2 0-2,-2 1 0,-2-2-9,0 4 1,-3-2-10,-1 1-22,2-2-29,-2 4-41,-1-3-55,1 3-56,1-2-51,-1 1-713,4 0 327,0 0 215</inkml:trace>
  <inkml:trace contextRef="#ctx0" brushRef="#br0" timeOffset="443705.4965">16425 7444 8,'8'-2'281,"-8"2"4,8-1 0,-8 1-2,0 0-3,12 8-9,-10-4-33,3 0-9,-3 2-26,-2 3-16,2-2-22,0 2-14,-2 3-13,0-3-20,0 3-23,0-3-17,0 3-23,0-3-16,-2-2-9,2 2-12,-2-4-3,2-1-6,0-4 3,0 0-6,0 6 0,0-6-1,0 0 2,0 0 4,23-12 1,-10 9-6,-1-1 7,6 2 3,-4-2 0,-1 2 2,0 0 1,0 0 2,-3 0 14,0 2-5,2 2-4,-4 0 4,-2 0 5,-2 1 23,0 3 4,-2 0-2,-2 0-5,-4 0-4,0 1-7,-4-1-2,-3 2-4,-2-3-11,1 0 3,-3 0-7,2-1-15,-2-2-16,5-1-25,0-1-35,-2 3-55,6-7-54,0 4-65,2-6-79,4 1-805,0 0 383,2 1 252</inkml:trace>
  <inkml:trace contextRef="#ctx0" brushRef="#br0" timeOffset="451928.7999">18822 7044 160,'2'-6'265,"-2"3"-1,0 3 6,0-7-4,0 7 1,0 0-20,0 0 0,0 0-12,0 0-16,-23 14-5,12-3-8,1 2-11,-6 3-11,0-1-14,-1 5-17,0-1-14,2-2-14,1 0-10,0-1-12,4 2-11,2-5-9,2 1-13,1-3-13,5 0-12,3-4-14,1-1-15,4 0-8,2-4-12,3-2-10,4-2 5,2-3 0,0-1 1,-2-1 0,5-3-1,-6 1 9,2-2 10,-4 0 9,-2 1 5,-1-2 6,-1 0 5,-2 1-2,-2 0-2,-2 1-5,-4 3-4,0-3-2,-2 2-2,-2 3-5,0 1-9,-4 0-10,0 2-16,2 1-24,-2-2-30,8 3-45,-13 3-46,4-2-53,5 3-61,0-4-67,0 4-803,4-4 392,0 6 258</inkml:trace>
  <inkml:trace contextRef="#ctx0" brushRef="#br0" timeOffset="452184.569">18974 7132 71,'15'0'298,"-15"0"-6,9 0-10,-9 0-12,0 0-4,12 0-8,-12 0-6,5 6-10,-3-1-13,-2-5-11,0 10-15,-2 0-13,-1-3-18,-3 2-10,4 3-14,-4 0-7,-1 1-13,3-4-11,-1 2-6,3 0-6,0-2-7,0-2-6,2 2-13,2-2-7,2 0-12,1-1-24,-1-2-37,5 0-39,1-2-45,1 2-32,-1-4-40,1 1-42,2 1-40,-1 0-37,4-4-52,-6 2-743,2 0 364,-1-2 240</inkml:trace>
  <inkml:trace contextRef="#ctx0" brushRef="#br0" timeOffset="452374.2335">19267 7216 132,'6'-6'257,"0"0"4,-2 2-5,0 1-3,-4 3-2,9-5 6,-9 5-1,0 0-13,13 7-22,-13-2-11,0 1-17,0 0-23,0 3-13,-2-1-18,2 1-14,-4 2-20,1-4-35,1 5-38,0-3-50,-2-2-54,-1 4-73,5-4-74,-4-2-92,0 1-649,2-4 326,-2 1 216</inkml:trace>
  <inkml:trace contextRef="#ctx0" brushRef="#br0" timeOffset="452764.4256">19311 7185 297,'0'-6'325,"2"1"-15,0 1-16,-2 4-20,4-9-27,-1 7-21,-3 2-24,6-8-22,-2 6-11,-4 2-22,10-4-19,-3 4-6,0-2-9,-7 2-9,12-1-20,-4 1-5,-2-2-3,-6 2-8,11 0-4,-11 0-4,11 0-2,-11 0-10,0 0-2,11-2-7,-11 2 2,0 0-1,8 0-15,-8 0 0,0 0 0,6-2-2,-6 2 1,0 0-6,0 0 0,0 0-1,0 0-5,0 0-5,9-2 6,-9 2-5,0 0-4,0 0 5,0 0-10,0 0 7,0 0-7,0 0 0,9-2 1,-9 2 3,0 0-5,0 0 5,8-2 2,-8 2-10,0 0 4,8 0-14,-8 0-3,0 0-12,0 0-30,7-2-41,-7 2-48,0 0-51,6 0-46,-6 0-862,0 0 377,0 0 249</inkml:trace>
  <inkml:trace contextRef="#ctx0" brushRef="#br0" timeOffset="453275.3984">19148 7140 268,'-6'0'287,"6"0"-2,0 0 0,-13-2-1,13 2-12,0 0-16,-5-2-18,5 2-16,0 0-20,0 0-22,0 0-18,34 0-15,-18 0-23,2 0-28,4-2-37,-2 2-44,4-2-58,-1 0-59,5-1-51,-5 0-59,-1 0-765,0 1 332,2-2 220</inkml:trace>
  <inkml:trace contextRef="#ctx0" brushRef="#br0" timeOffset="453469.9723">19653 7124 282,'-2'8'316,"2"-2"-9,-2 1-1,0-1-14,0 4-30,-2-1-18,2 3-31,-2-3-18,2 0-23,-1 2-21,1 2-33,0-4-41,0 2-43,0-1-58,0-1-65,0 2-70,2-6-74,0 2-605,0-1 285,-2 1 188</inkml:trace>
  <inkml:trace contextRef="#ctx0" brushRef="#br0" timeOffset="453782.1817">19641 7168 86,'4'-7'312,"2"-1"-8,-2 2-9,2 1-3,0 1-12,0 2-30,0 0-24,2 0-19,-8 2-21,16 2-25,-8 0-13,0 0-17,1 0-13,-1 0-10,1 3-13,0-3-7,-3 2-14,0 0-5,-2-2 0,-4-2-3,8 5 6,-6-3-1,-2-2 4,0 0 10,0 0 3,-10 8-5,3-6-7,7-2-5,-18 2-9,7-2-7,1 1-9,-3 2-17,0-1-29,0 0-50,-1 3-55,-2-1-70,6 0-93,0 0-1018,-1-1 438,5 0 288</inkml:trace>
  <inkml:trace contextRef="#ctx0" brushRef="#br0" timeOffset="454503.5273">18896 6636 113,'2'-5'380,"0"-1"-2,0 3-17,-2-3-21,0 6-18,3-5-13,-3 5-17,0 0-24,0 0-26,0 0-23,0 0-20,0 23-22,-3-16-28,3 2-41,0 1-60,3 2-70,-3-3-69,-3 2-83,6 0-88,-6-3-880,1-1 389,0-1 256</inkml:trace>
  <inkml:trace contextRef="#ctx0" brushRef="#br0" timeOffset="454747.0806">18954 6502 37,'8'-10'276,"0"2"-7,0 3-9,1-3-7,0 4-9,1 0-8,3 2 7,-1 2-17,-1 0-39,2 5-8,-1-2-5,1 3-24,0 0-10,-6 3-10,3 1-10,-6-1-13,0-1-9,-4 3-1,-4 0-14,0 1-3,-6 0 0,1-3 2,-4 0-8,0 1-6,-1-3-7,1 1-5,-2 0-10,0 0-13,3-2-22,1 0-25,0-4-41,3 4-43,0-4-60,1 1-64,7-3-59,0 0-832,0 0 378,0 0 250</inkml:trace>
  <inkml:trace contextRef="#ctx0" brushRef="#br0" timeOffset="455040.2043">19174 6622 117,'6'1'238,"-6"-1"10,4 5 2,-4-5 5,2 6 5,-2-6-6,-2 5 8,2-5-21,-2 8-22,0-5-28,0 3-23,2-6-11,-2 10-11,2-4-14,0-1-19,2 0-12,2 1-9,0-2-15,4 0-9,-1 0-3,3-2-9,-1-1-9,2-1-5,-11 0-5,18-1 3,-9-4-4,0 2-10,-1-1 5,0 0 2,1-1-12,-3-3 10,-1 1 4,-1 0 3,0-2 2,0 1-1,-2 1-2,-2 0-4,0-2-6,-2 4-6,0 0-16,-2 0-20,-2 1-38,1 2-49,-1 1-51,6 1-64,-9 0-65,3 0-911,6 0 406,-4 3 267</inkml:trace>
  <inkml:trace contextRef="#ctx0" brushRef="#br0" timeOffset="455308.8044">19465 6594 316,'4'-3'337,"-3"-2"-1,-1 5-20,6-2-8,-6 2-11,0 0-18,0 0-25,0 0-23,0 0-24,-13 10-21,13-10-22,0 10-16,0-3-19,2-1-14,2 2-13,0 1-15,4-4-7,-2 4-10,0-1-8,2-1-3,1 2-6,-3-2-3,1 0-6,-3-1-8,0 2 4,0-1-5,1-1-1,-3-1-1,2 4-2,-4-2-2,-2-2-1,0 3-5,-5-2-2,1 0-5,-3 1-11,-3-1-20,-1 0-33,-4 0-37,0-4-50,-4 3-83,4-4-90,-4 1-968,1-2 434,0 0 286</inkml:trace>
  <inkml:trace contextRef="#ctx0" brushRef="#br0" timeOffset="456007.4205">18982 6488 117,'0'0'301,"0"0"-15,0 0-10,0 0-12,0 0-4,-10 15 4,5-5-16,2 1-15,-3 4-12,-1 3-16,0 1-17,-1 3-18,2-1-19,0 4-16,-3-2-28,5 2-39,-2-2-57,1-4-68,1 0-74,2 0-89,0-2-833,2-3 358,0-4 236</inkml:trace>
  <inkml:trace contextRef="#ctx0" brushRef="#br0" timeOffset="456482.6111">18738 6360 235,'0'0'315,"0"0"-11,-18 8-21,14-4-21,0 2-30,2 0-25,0 1-21,2 0-33,0 1-42,2 0-71,-2 1-89,6-1-91,-2 0-588,0-5 248,3 2 163</inkml:trace>
  <inkml:trace contextRef="#ctx0" brushRef="#br0" timeOffset="457038.1136">19763 6410 154,'5'-4'376,"-1"1"4,0-2-15,0 1-13,-2 1-26,-2 3-35,3-6-28,-3 6-28,0 0-36,0 0-49,0 0-62,-15 12-72,8-6-88,6 1-105,-5 0-825,1-1 341,1 2 224</inkml:trace>
  <inkml:trace contextRef="#ctx0" brushRef="#br0" timeOffset="457728.7422">19588 6538 149,'0'0'237,"0"0"11,2-6 9,-2 6 6,0 0 0,0 0-12,0 0-19,0 0-27,0 0-24,-6-6-14,6 6-19,0 0-15,-12 10-9,4-7-15,0 3-21,2 2-32,-2-2-36,1 1-65,-1 0-72,1 1-84,-1 0-741,1 0 321,1-1 211</inkml:trace>
  <inkml:trace contextRef="#ctx0" brushRef="#br0" timeOffset="462237.4105">19620 1024 155,'0'-7'361,"0"7"-17,-4-8-12,4 8-20,-4-3-33,4 3-30,-11-4-26,11 4-18,-13 1-21,13-1-21,-14 6-16,4-2-11,2 2-16,0-1-6,2 1-11,-1 0-13,1 2 0,2-3-6,2 4-9,2-1 0,0 2-10,4 0-5,4 0-7,1 2-5,3 0-4,6 1-4,-2 0-4,3 1-6,0-1 1,0-1-5,-1-1-2,-6-1-4,0-3 1,0 3 4,-4-5 4,0 3 9,-4-2 7,1 0 3,-3-1-2,-4 0-6,-5 0-1,-1 1-7,-5-4-3,-4 4-1,-1-3-2,-2 0-2,-3 2-5,1-4-3,-4 5-7,0-2-9,0-2-21,1 2-29,3 2-39,6-4-42,-1-1-45,2 1-66,5 1-56,1-6-1003,9 0 442,0 3 292</inkml:trace>
  <inkml:trace contextRef="#ctx0" brushRef="#br0" timeOffset="462930.419">19988 1076 60,'0'0'311,"0"0"-16,0 0-10,0 0-23,0 0-20,0 0-9,-16 10 6,6-1-15,0 1-28,0 1-12,-1 3-23,1-3-8,-3 6-18,4-2-10,1-1-16,4-1-9,0 0-9,2-2-10,4 1-5,0-3-11,4-1-8,2-3-8,5 0-13,2-1 2,2-2 0,-1-2-11,4-5 0,-2-1 1,0 1-4,1-3 14,-3 1 7,0-1 7,-2-3 5,-1 1-1,-2-1 0,-1 0 1,-1-1-11,-5 1 0,0 1-10,-4 1-5,-2-1-6,-4 1-3,-1-1-10,-3 1-18,-3 1-30,0 0-36,1 5-32,-3-3-36,0 0-39,2 6-52,3-2-46,-5 2-908,6 2 403,-3-1 265</inkml:trace>
  <inkml:trace contextRef="#ctx0" brushRef="#br0" timeOffset="464966.0117">19942 1048 114,'0'0'290,"-4"-4"-21,4 4-23,0 0-20,0 0-19,0 0-16,0 0-19,-9 11-11,9-5-4,-2-1-8,0 3-5,2 0-11,-3 1-6,6 1 4,-1 2-12,2-4-9,-2 3-3,5-2-14,-3 1-8,2-1-4,0-2-11,0 1-5,2 0-5,0-4-6,0 1-3,-2-1-5,3 0-8,2-4 3,-1 0-4,1-2-2,1-2-6,1 0-1,2-1 3,-3-1 2,4 0-5,0-3-4,-1 1-10,2-2 8,-3 3-5,1-2 3,1 0 2,-4 2 2,-1 1 8,-3-1 7,3 2 3,-3 0 7,-1 2 5,-1-2-3,-2 4-2,-4 1 0,5-5-4,-5 5 1,0 0 4,0 0 3,-9 19 4,1-7 4,-5 1 4,0 4 2,-2 1 1,-1 1 6,-4 6 5,-1-2-8,2 2-8,0-2-6,0 1-7,4-3-5,1 1-4,-2-3-3,2-1-5,1-1 0,3-3-7,1 1-5,0-3-9,1-1-13,2-2-21,0 1-17,-1-4-28,2-1-26,1 3-39,2-4-42,0-2-31,2-2-39,0 0-51,0 0-30,0 0-41,0 0-878,4-17 423,0 13 279</inkml:trace>
  <inkml:trace contextRef="#ctx0" brushRef="#br0" timeOffset="465521.518">20509 1061 228,'0'-6'319,"0"6"-22,0 0-25,0 0-27,-14-4-25,14 4-20,-20 6-19,8-2-15,-4 1-13,4-1-12,-1 3-18,1-1-13,-2 0-12,6 0-5,0 0-11,2-2-5,2 2-6,-1-1-6,7 0-7,3 1 0,1 0-8,4 0-6,2 3 0,6-3-7,-3 2-2,1-1 0,2 1-7,-4 0-7,2-1 5,-4 1-5,0 0 7,-3-5 15,0 3 3,-1-2 4,-4-1 5,3 3 3,-6-2 4,2 2-2,-3-6-2,-4 9-5,0-5-4,-7 1-4,0 1-10,-4 0 1,-3 0-6,0-2-12,-3-1-12,4 3-34,-2-1-29,0-3-37,2 1-43,-1-1-50,6-1-68,-2-1-960,3 0 413,0-1 273</inkml:trace>
  <inkml:trace contextRef="#ctx0" brushRef="#br0" timeOffset="465805.4466">20725 1051 223,'6'7'292,"-6"-1"-8,2 1-16,-4 4-25,2-2-20,-2 5-25,0 1-19,0 0-15,0 1-20,0 0-24,-1 0-28,-1 1-46,2-4-56,-2 1-63,1-1-70,1-4-622,0 0 260,-2 0 171</inkml:trace>
  <inkml:trace contextRef="#ctx0" brushRef="#br0" timeOffset="465984.1766">20596 1187 310,'2'-6'315,"0"0"-16,2 2-20,2-1-26,3-1-23,2 2-24,3-1-26,-1 0-19,4 3-35,0-1-46,-3-3-49,4 4-53,-4 1-46,1-1-45,-2 2-20,-2 0-23,-1 0-517,0 0 229,0 3 151</inkml:trace>
  <inkml:trace contextRef="#ctx0" brushRef="#br0" timeOffset="466288.4099">20835 1146 415,'0'0'132,"0"0"19,8 5-3,-8-5 4,0 0 5,7 1-2,-7-1-7,6 2-12,1 0-10,-7-2-14,12 2-10,-6-2-11,-6 0-9,18 2-8,-12-2-7,-6 0-6,14-2 2,-5 2 9,-9 0 8,13-4 7,-7 2 4,0-2 2,-1 1 12,-1-3 6,2-1-11,-4 1-7,2-1 0,-2 1-14,-2-2-5,0-1 2,0 4-22,-2 0 5,2 5-8,-4-12-6,0 8-5,0 3-8,4 1-1,-13-5-1,5 5 5,8 0 1,-20 5-7,10-3 1,2 3-5,0 1 6,0 1 1,0 0-15,4 4 3,0-2-1,2 1-3,4-1-11,0 2-32,0-1-43,6 1-43,-2-1-38,8 0-54,-2-1-33,3-3-54,0 0-751,-1-3 354,1 1 235</inkml:trace>
  <inkml:trace contextRef="#ctx0" brushRef="#br0" timeOffset="466728.6097">21091 1223 374,'0'0'186,"10"0"4,-10 0-13,0 0-17,0 0-8,9 1-13,-9-1-10,0 0-14,0 0-13,0 0-8,0 0-8,0 0-2,0 0 5,0 0 2,-21 4 1,21-4 7,0 0 2,0 0 0,-8-9-13,8 9-3,0-8 1,2 3-9,0-1-11,2 0-8,-1 0-4,0 1-3,1 1-9,0-2-2,0 2-3,2 1-7,-2-1-2,-4 4-6,6-6 5,-6 6-6,6-2-5,-2 0-1,-4 2-1,0 0-2,0 0-4,0 0-2,0 0 1,13 4-6,-13-4 0,4 4-5,-4-4-3,0 0-4,9 4 0,-9-4-5,6 2 6,-6-2 0,9 0 5,-9 0 5,10 0 13,-10 0 4,14-2 10,-4 0 7,-2 0 6,0 0-3,-8 2 3,17-2-17,-8 2 8,-1-2-6,1 2 0,-9 0-2,12 0-7,-4-2 2,-8 2 5,12 2-10,-12-2 0,8 4 9,-4-2-8,-4-2 0,8 4-10,-8-4 6,5 5 1,-5-1-3,2 2-6,-2-6-11,0 8-21,0-5-26,-2 3-50,2-6-53,0 12-67,0-7-895,0-1 381,0 0 252</inkml:trace>
  <inkml:trace contextRef="#ctx0" brushRef="#br0" timeOffset="467215.7542">21927 1148 199,'0'0'318,"0"0"-12,0 0-5,0 0-20,-34 8-15,22-2-22,1 1-25,-2 1-19,0 2-28,3-3-15,0 2-9,0 1-22,4-2-23,2 1-12,0-1-17,4-1-19,0 1-11,2-3-10,2 1-3,2-1-1,2-4-6,0 0 1,0 2 7,2-6 17,-1 2 5,2 0 17,-1-4 6,-1-2 1,-1 1 5,0 0-4,0-1-8,-3-1-9,2-1-1,-3 1-18,-2-3-9,-2 3-18,-2-1-23,0-1-30,0 1-34,-5 1-33,4 1-47,-5 0-52,4 1-57,0-2-58,-3 2-739,6 2 360,-1-2 236</inkml:trace>
  <inkml:trace contextRef="#ctx0" brushRef="#br0" timeOffset="467380.851">22014 1082 136,'7'4'236,"2"-1"9,-2 2 11,-2 2 4,-1 0-5,0 1-7,0 3 5,-4 1-24,2 1-17,-2 2-30,0 3-15,-2-3-16,0 2-23,0 0-37,-1 0-36,2-1-58,-5-3-70,3-2-76,-1-1-83,1 0-668,-1-7 306,2 2 201</inkml:trace>
  <inkml:trace contextRef="#ctx0" brushRef="#br0" timeOffset="467550.7004">22014 1221 252,'2'-6'296,"-2"6"-17,2-7-21,-2 7-23,3-6-26,4 4-21,0-2-20,2 2-19,-1 0-25,3 0-35,-1 2-42,-2-2-45,-8 2-47,16-1-38,-8 1-29,-2 0-29,-2-2-511,-4 2 222,6-2 146</inkml:trace>
  <inkml:trace contextRef="#ctx0" brushRef="#br0" timeOffset="467709.9781">22058 1111 244,'-4'-6'257,"0"2"4,1-2 10,2 0 4,-1 3-2,0-3 3,2 6-17,-2-9-27,2 9-24,0-5-19,0 5-23,0-5-21,0 5-17,6-4-32,0 2-41,2-2-57,1 2-79,1 1-83,6-2-62,-4 3-748,4-1 332,0-1 218</inkml:trace>
  <inkml:trace contextRef="#ctx0" brushRef="#br0" timeOffset="468131.6101">22723 1058 214,'0'0'272,"0"0"-8,0 0-16,-2 19-18,2-10-25,-2-1-22,0-1-18,0 3-20,0 0-23,2 2-35,-2-1-55,-3-1-64,3 2-59,0-5-76,-3 3-472,1-3 218,0-3 143</inkml:trace>
  <inkml:trace contextRef="#ctx0" brushRef="#br0" timeOffset="468329.5044">22670 1077 50,'0'0'297,"0"-8"-13,0 8-17,4-6-19,-2 1-22,-2 5-25,13-3-16,-5 1-20,6 2-18,-4-2-16,2 2-17,4 0-25,-4 0-32,3 0-38,0 0-43,0 0-44,-4 0-46,2 2-27,-3-4-58,-2 4-459,-2-2 224,0-2 147</inkml:trace>
  <inkml:trace contextRef="#ctx0" brushRef="#br0" timeOffset="468498.4406">22729 1099 161,'-4'2'253,"4"-2"-7,-8 1-10,8-1-17,-4 5-15,4-5-16,0 0-17,0 0-16,16 9-18,-6-6-37,2-2-49,0 0-48,1 2-52,4 0-42,-4 0-47,-3-1-490,0-1 213,0 1 141</inkml:trace>
  <inkml:trace contextRef="#ctx0" brushRef="#br0" timeOffset="468667.2199">22679 1209 220,'-7'2'310,"7"-2"-16,-6 4-15,6-4-19,-4 4-10,4-4-26,0 0-20,12 5-22,-3-2-27,1-2-46,1 1-42,2-2-57,-1 3-56,3 0-61,0 1-45,-5-4-617,3 2 262,-4 0 172</inkml:trace>
  <inkml:trace contextRef="#ctx0" brushRef="#br0" timeOffset="468972.4967">22871 1253 16,'0'0'172,"4"2"23,-4-2-2,0 0-10,0 0-4,7 2-7,-7-2-8,0 0-12,0 0-13,0 0-14,0 0-13,0 0-11,0 0-10,0 0-8,0 0-10,-7 12-7,7-12-3,0 0 2,0 0 1,0 0-7,0 0-4,0 0 2,15-18-1,-6 12-2,-1 1 3,0-1 0,4-1 8,-2 1 17,0 2 4,-1-2 11,1 3 11,-1-3 1,1 2-16,-3 0-6,3 2-12,-4 0-4,4 0-5,-2 2-3,-8 0-5,16 2-11,-9 0-4,2 0-7,-3 4-15,0 0-17,0-3-25,-1 3-23,-2 2-33,2-4-41,-3 2-49,4 1-72,-3-3-78,-1 1-715,2 1 351,3 0 232</inkml:trace>
  <inkml:trace contextRef="#ctx0" brushRef="#br0" timeOffset="469358.5333">23337 1270 56,'4'-6'291,"-2"0"-8,2 1 0,-2 0-1,-2-1-12,0 0-4,-2 0-19,2 6-29,-4-7-24,0 3-18,-4 0-15,1 2-16,-4 0-17,11 2-13,-21 2-10,13-2-15,-1 2-10,3 0-15,6-2-17,-11 4-6,9-1-2,2-3-5,0 6-3,0-6-3,11 8-7,-3-2 4,1-2 2,-1 1 0,5 3 1,-3 1 3,2 1 0,-2-1-12,0 4 10,1-1-6,-2 1-4,-1 1 1,-2-1-8,-2 2 6,1 1-3,-3-1-1,-2-2 2,0-2 2,-2 3-4,-3-1 1,1 0 2,-6 0-3,-3-1 11,0-2 11,-1-2 23,-4-1 12,4-2 3,-5-4 0,1-1-2,-1 0-10,2-6-7,3 3-16,-1-3-21,4-3-35,1 2-45,6 0-42,-1-4-48,7 3-44,1-2-37,3 3-56,2-5-973,5 2 429,-2-1 283</inkml:trace>
  <inkml:trace contextRef="#ctx0" brushRef="#br0" timeOffset="469755.5663">23614 1224 198,'0'-3'294,"0"3"-5,0 0-8,2-6-14,-2 6-15,0 0-14,0 0-21,-4-6-20,4 6-12,0 0-22,0 0-15,-17 4-13,11 0-14,-3-2-11,1 2-10,1 1-12,-1 1-4,2 2-7,0-2-7,-2 1-20,6 1 1,0-1-14,2 0-10,2 2-6,2-4-17,4 0 2,-2 1 5,2 0-12,3-1 7,-3-2 0,3 0 8,-1-2 15,1 0 9,-3-1 4,1 3 19,0-3 0,-1 0-1,-8 0-5,14 0-7,-14 0-6,14 0-13,-8-3-35,-6 3-38,12 0-48,-5-1-49,-7 1-62,10 0-70,-6-1-901,-4 1 399,9 0 263</inkml:trace>
  <inkml:trace contextRef="#ctx0" brushRef="#br0" timeOffset="470075.6082">23813 1277 149,'2'-7'333,"0"1"-9,1 0-5,-1 1-13,-2 0-21,0-1-23,0 0-20,0 6-26,-2-8-29,2 8-20,-3-5-16,3 5-25,0 0-18,-10 0-17,10 0-21,0 0-14,-5 11-10,5-11-6,0 11-7,2-5-1,1 1-2,1 2-3,0 0-9,1 1 5,1-1-8,-2 3 6,2 0-2,-2-1 2,2 0 0,0 2 4,-2 0 6,0 1 13,0-3 4,-2 0 8,-2 1 8,-2-3 0,2 3 2,-4-2-1,-4-1-8,0 0-4,-2 1-8,0-2-9,-1-2-20,-2 0-35,3-4-32,-1 1-48,3-1-46,-3-2-54,2-2-57,3-2-37,0 0-845,4 1 387,0-5 255</inkml:trace>
  <inkml:trace contextRef="#ctx0" brushRef="#br0" timeOffset="470460.7855">23987 1345 111,'4'-4'233,"2"2"-16,-6 2-22,11-4-15,-6 2-19,2 1-17,2-1-13,-2-1-13,1 2-5,-2-1 0,0-2-4,0 0 0,1-1 0,-2-1-1,1 0 0,-2-2 0,0 0 5,-2 1 3,2 0 3,-1-1 6,-3 2-9,2-1 6,0 1 1,-4-2-18,2 8-6,-2-7-8,-5 1-2,1 6-2,-2-2 2,-3 0-1,-2 4 6,3 0-2,-3 0-1,2 2-6,-1 2-8,-1 1-1,5 1-4,1-1-7,3 1-7,1 0-8,3 4-6,3-1-14,1 0-27,3 0-42,3-1-38,1 2-30,3-4-29,4 0-40,-2 0-49,2-3-47,-2-1-61,-1-4-797,0 0 385,-4-2 253</inkml:trace>
  <inkml:trace contextRef="#ctx0" brushRef="#br0" timeOffset="471492.4567">24238 1341 196,'0'0'260,"-4"4"-8,2 2-10,2-6-20,-2 9-21,-2-3-18,2-3-19,0 5-13,-3-2-16,3-2-16,0 1-12,0 1-14,-2-2-11,2 0-9,2-4-6,-3 6-6,3-6-3,0 0 1,0 0-4,0 0-5,0 0 5,0 0-9,15-16-3,-10 10-4,3 1-4,-2 1-1,2-2-1,2 0 3,-4 3-3,2-1 0,-2 0-5,3 0-1,-3 2-5,1-2-2,-3 2-3,-4 2-1,10 0-3,-10 0-3,0 0 1,11 5-7,-11-5 1,4 3-2,-4-3-2,2 8-6,-2-8 2,0 5-11,2-1-4,-2-4-3,2 6-3,-2-6 1,2 4 3,-2-4 4,0 0 3,10 2 5,-10-2 4,8 0 4,-8 0 6,0 0 7,16-2 9,-9 0 4,-7 2 7,11-2-4,-3 0-4,-4 0 1,-4 2-7,15-2-3,-9 2-3,-6 0 5,13 0-13,-5 0-3,-8 0-1,15 4-2,-7 0-7,2-2-6,-2 2-9,0-1-8,-2-1-8,3 2-8,-1-2-7,-1 2-4,2-1-8,1 0-7,-1 0 2,4 1 2,0 0 3,2 0 10,-1-2 9,-2 2 6,1-4 15,-3 0 14,4 0 17,-4 0 9,2-3 5,-1 0 4,-2-3 0,1 3 4,1-3 0,-3 0 6,-2 0 6,3 0 3,-2 1 3,-1-3 2,-2 2 3,0 3 1,-2-3-1,0 3-9,-2 3 0,0-9-3,0 9-5,-8-3 0,8 3-3,0 0 5,-19 3 1,12 0 5,-1 0 3,-1 1 1,3 2-3,-2-1-2,-1 1-3,3 0-1,1 0-5,3 1-7,0 1-8,0-2-21,2-1-35,2 1-36,0-1-46,2 1-39,3-2-18,4 0-14,-2 2-12,7-2-7,-6-1-3,4-1 1,-2 0 25,-2 0 41,-1-2 54,2 1 50,-3-1 43,1 0 32,-9 0 30,16 0 22,-9-1 19,-7 1 14,13-2 5,-7 2-4,-6 0-10,8-4-7,-8 4-13,6-2-10,-6 2-10,0 0-4,8-1-10,-8 1-4,0 0-3,4-4-2,-4 4-4,0 0 4,2-8-1,-2 8-1,2-6 0,-2 6 3,4-6 0,-4 6 0,6-3-6,-6 3-1,0 0-5,6-4-8,-6 4-1,5-2-6,-5 2 0,0 0-5,0 0-3,0 0 5,0 0-2,17 6-3,-17-6 1,4 6 3,0-3-6,0 3 2,-1-2-1,-1 2 2,0-1-6,2 1-5,-4 0-11,2 0-16,-2-1-18,2 1-19,-2-6-35,0 9-28,0-4-34,0-5-35,1 8-31,-1-5-710,0-3 319,0 3 210</inkml:trace>
  <inkml:trace contextRef="#ctx0" brushRef="#br0" timeOffset="471811.9462">25140 1280 253,'0'0'260,"0"0"6,0 0-14,0 0-14,0 0-15,5 11-10,-7-6-5,-1 4-16,-1 0-13,0 3-5,-1 0 7,1 2-13,0 0-6,0 1-11,-1-2-16,3 2-13,0-3-9,0 1-10,2-1-13,-3-1-9,3-1-15,-1-1-21,1-2-31,0 1-40,0 0-45,0-2-50,1 0-54,4-1-49,-3 0-29,3 0-774,-1-1 349,0-1 231</inkml:trace>
  <inkml:trace contextRef="#ctx0" brushRef="#br0" timeOffset="472057.1158">24975 1423 310,'-4'-4'366,"4"4"-12,-6-4-20,6 4-22,0 0-25,0 0-22,0 0-23,0 0-24,25 4-25,-14-2-40,5 0-42,1 2-51,1-4-58,-2 1-65,1-1-70,-2 2-77,-2-4-743,-3 2 324,1-4 214</inkml:trace>
  <inkml:trace contextRef="#ctx0" brushRef="#br0" timeOffset="472928.6876">25100 1567 118,'0'0'346,"0"0"-10,13-7-27,-13 7-33,12 0-26,-12 0-27,15 0-39,-4 0-47,-1 0-67,0 0-79,4 2-81,-4-4-76,1 2-509,-1-2 229,1 1 152</inkml:trace>
  <inkml:trace contextRef="#ctx0" brushRef="#br0" timeOffset="473433.1558">25090 1471 79,'0'0'366,"0"0"-4,0 0-1,0 0-22,0 0-30,0 0-34,0 0-28,16-7-29,-16 7-31,11-1-38,-3 1-53,1-2-53,0-1-55,1 2-66,2-1-74,0 0-76,0-2-643,0 1 296,-4-5 195</inkml:trace>
  <inkml:trace contextRef="#ctx0" brushRef="#br0" timeOffset="473792.3073">25290 1139 49,'0'0'401,"4"-6"-25,-4 6-40,3-3-35,-3 3-27,0 0-29,0 0-25,0 0-46,8 11-64,-8-11-80,3 7-101,-6-3-99,1 2-604,-2 0 263,-1-1 174</inkml:trace>
  <inkml:trace contextRef="#ctx0" brushRef="#br0" timeOffset="474554.1578">19455 817 91,'0'0'330,"-8"-2"-24,8 2-6,0 0-12,-9 6-26,7 1-21,-1-1-23,3 4-30,3-2-43,-1 3-78,2 0-113,1-2-128,3 2-580,2-4 256,3-1 170</inkml:trace>
  <inkml:trace contextRef="#ctx0" brushRef="#br0" timeOffset="482482.9817">20094 7438 184,'0'0'258,"2"-6"-8,-2 6-12,0 0-17,0-7-22,0 7-11,0 0-15,0 0-16,0 0-11,0 0-5,0 0-10,0 0-6,0 0-5,9 19-6,-7-10-10,0-2-8,0 2 4,0 1-10,2 1-4,-2 1 3,0-1-10,1 4-8,3 0 3,-4 0-7,2 1 0,3 1-10,-3 0 0,3-1-8,-1 1-6,2 3 0,0 0-8,2 1-5,0-1 2,0 0-1,3 1-3,-2-1-3,1 3-1,1-1-2,1 4 1,4-1-4,-6 2 2,3-1-3,0 3 1,-2-2-5,-3 1 6,1-3 3,-2 0-4,-1 0 3,0-1-2,0 1 0,-1-2 1,0 2 0,-3-3-6,0-3 2,0 1-2,0-3-3,1-1 0,-1 3-5,-2-1 4,2-1-5,-2-2 1,2 2 0,-2-2-9,3 3 10,-4-1-3,2 0 1,-1-2 0,1 3-3,-1-1 1,-2 2-5,2-2-2,-2-2 2,0 2-3,0 0 4,0 1-2,-2-2 4,0 2-7,2-3 8,-3 4-1,-2-4 4,4 2 0,-4 1 1,3 0 1,-2-2 1,0 1-4,2 0 2,0-2-4,0 0 3,0-1-2,2-1 0,0 0-1,-3 3 0,3-1-2,-2-2 2,2 5-2,-2-3 1,-2 0 2,2 0-4,-2 2 1,-2 1 0,1-3-2,0 2 2,-1-2 4,2 2-3,0-1 2,0-1-6,-2 0 2,2 2-1,1-2 4,-4 1-1,3 1-1,0 0 2,0-2 2,-2 5 3,1-4-4,1 2 0,-2-2 2,1 2 1,2 0-3,-2-2-2,1 0 2,-1-1-2,1 0 0,-1 0-1,2 1 3,-1-1 0,2-2-1,-2 2-1,0 0 0,-1 3-2,0-4 3,1 3 1,0-3 0,2 2 1,-2-1 3,0-2 7,0 2 1,-1-1 5,1-1 0,0 2 1,0-1-1,1-1 5,-1-1 2,2 0-3,-2 2 4,1 0-2,1-3 1,-2 3-3,0-1-2,2 0 6,-2 0 0,0 1-3,2-3 1,-2 0-2,-2 1-2,4-1 1,-2 1-6,2-3-1,-2 3 0,2-1-1,0-2 1,2 3-3,-3 1 0,3-3-1,-3 4-3,3-3 2,-2 0-2,0 0-1,-3 5-1,3-5 5,0 1 2,0-1 6,-2 2-1,-1-1-2,1 1 0,0-3 5,2 3 2,-3-1 0,1-4-3,0 4 0,0 0-3,0-3 0,0 1-4,-1 2 0,1-3 2,-1 2-5,1 1 1,0-3-1,0 0-3,0 1 0,0 0 0,0-3-2,-1 1-1,1-1-1,1 3 1,-1-2-1,2-1 1,-2 1 0,0 1-1,2 1 1,-4-1 6,3 1 3,-3-1 1,2 1 2,-2 2 4,0-5 0,0 4-3,0-3-1,2-2-2,-2 3-2,0-1-1,2-1 1,-1 1-3,-2 0 4,3-3-5,0 3-4,0 0 1,0 0-1,0-1 5,-1 1-5,1-1 1,0-1-2,-2 2-2,1-2 3,1 1-2,2-1-2,-3 0 0,1 1-2,-1-1 7,4-3-6,-3 3 3,0 0-5,2-1 6,-2 1-2,2 2-1,-4-2 0,2-1 1,2 1 1,-2 0 0,0 0-1,2-3-2,-2 3 3,2-2 2,-2 0-3,1 2-4,3-6 3,-4 5 3,2-1-5,2-4 8,-4 7 3,2-3 3,2-4 0,-5 8-5,3-4 7,2 1 0,-2-1 2,-2 2 1,2 0 1,0-2 6,2 1-7,0-5-4,-5 8-1,3-4-4,2-4-2,-2 6 2,0-3 4,2-3-3,0 6 2,0-6-3,0 0-4,0 6-1,0-6 3,0 0-2,0 7 0,0-7 2,0 0-8,0 6 9,0-6-10,0 0 5,0 0 4,0 6-2,0-6-4,0 0-2,6 1 2,-6-1 2,0 0-11,0 0-8,0 0-15,19-7-16,-14 3-27,-1 1-41,0-2-36,1-1-48,-3 3-55,0-2-70,4-1-89,-4-2-1239,2 2 561,-2-1 371</inkml:trace>
  <inkml:trace contextRef="#ctx0" brushRef="#br0" timeOffset="483335.4351">19675 10543 238,'6'-3'302,"-6"3"0,0 0-7,0 0 1,13 4-28,-13-4-17,4 6-9,1-3-14,-1 3-12,-2 0-13,2 1-6,2-1-17,-1 2-12,1-1-14,0 3-9,0-2-13,-1 1-9,2 3-10,-5-3-9,4 4-8,-5-1-8,4-2-10,-3 2-5,0 0-4,2 0-5,-2 0-8,0-4-7,3 0-1,-3 2-1,5-4-2,-3 1-1,2-1-3,0-3-5,1 3 0,3-2 10,-1 0 6,-1-3 7,3 2 2,-3-1 1,2 2-1,2-4 5,-2 1 0,3-1-2,0 0 2,-3-1-5,5-2-8,-3 2-6,4-4-1,-4 0-6,3 1-4,-2-2-24,-1-1-24,1 1-47,-5 0-53,0-1-66,2 1-73,-4-2-83,-2 1-115,0 1-1092,0-1 524,0-4 346</inkml:trace>
  <inkml:trace contextRef="#ctx0" brushRef="#br0" timeOffset="485934.9606">19570 11466 217,'0'0'374,"2"-6"-25,-2 6-5,2-3-17,-2 3-28,0 0-29,0-6-31,0 6-39,0 0-45,2-6-59,-2 6-73,0 0-80,0 0-99,0 0-756,0 0 310,2-6 205</inkml:trace>
  <inkml:trace contextRef="#ctx0" brushRef="#br0" timeOffset="486425.8338">19473 11325 54,'0'0'351,"0"0"-17,0 0-12,0 0-14,0 0-33,0 0-24,0 0-26,0 0-24,0 0-45,0 0-53,8 9-66,-8-9-85,6 5-94,-6-5-684,8 0 281,-8 0 185</inkml:trace>
  <inkml:trace contextRef="#ctx0" brushRef="#br0" timeOffset="499500.0981">20149 12508 222,'0'0'336,"0"0"-10,0 0-13,-6 20-9,4-9-26,-1-3-38,-1 3-15,2 0-27,0-2-32,2 3-24,0 0-41,-2-3-43,2 2-53,-2-1-48,2-1-51,0 1-45,2-1-66,-4-3-623,4 1 282,-2-2 185</inkml:trace>
  <inkml:trace contextRef="#ctx0" brushRef="#br0" timeOffset="499842.0622">20163 12514 118,'9'-4'262,"-3"-2"-2,4 4-5,-2 0-6,0 0-14,-8 2-11,15 2-15,-11 0-16,3 2-4,-3 0-20,-2 1-11,0-1-13,-4 4-4,2-2-1,-4 0-17,-1 1-12,-1 0-7,-1 1-5,-1 2-5,2-3 3,-2 1 7,2-3 9,0 1 0,0 0 1,4-1-6,-2 1 1,2-4-2,2-2-6,-3 10-8,3-10-10,3 8-8,1-5-8,2 3-8,0-2-19,1-2-30,2 2-36,1 0-48,-1 1-41,1-3-46,1 2-55,-2-2-67,3 0-54,-5 2-908,6-4 424,-5 2 279</inkml:trace>
  <inkml:trace contextRef="#ctx0" brushRef="#br0" timeOffset="500181.884">20354 12685 97,'0'0'226,"0"0"-13,2-6-14,-2 6-14,7-3-20,0-1-14,-1 0-15,2 2-16,0 0-11,-2-2-11,4 2-6,-4-1-3,2-1-1,-2 0 1,-1 0-1,1-2 2,-2 3 3,0-3 3,1 2 4,-5-2 7,2 2 2,-1-1 3,-1 5 2,0 0 13,-3-7 2,3 7-3,-5-5 9,5 5 8,0 0 4,0 0 1,-16 11 2,11-5-5,1-4-4,0 6-11,0-2-14,0 1-11,2 3-11,4-2-14,0-1-29,0 1-33,2 0-58,6-1-52,1 1-57,-1-4-60,4 2-62,0-3-59,-2 1-983,2-2 447,-2-4 294</inkml:trace>
  <inkml:trace contextRef="#ctx0" brushRef="#br0" timeOffset="500510.5967">20655 12670 92,'6'-8'109,"-2"4"59,3-1 26,-5-3 14,1 4 3,-1-1 8,-2 5 0,-2-6-1,2 6-2,0 0-17,0 0 2,0 0-9,0 0-18,-18 9-8,18-9-11,-4 10-12,4-2-15,-2-1-13,2 2-8,2 1-11,0 0-6,0 0-12,2-1-7,-1 2-5,3-1-11,-1 1-2,-1 1-9,-2-2-2,0 1-2,0 1-7,-4-4-2,0 3 1,-2-4 2,-6-1 1,2 0 9,0-1 7,-5-3 9,-2 0 3,2-4 1,-1 2 3,2-4 5,-4 1 8,4-2 1,3-1-4,3 1-8,-1 2-8,7-5-6,0 8-8,5-10-10,1 6-27,5 2-27,-1 1-47,2-1-36,4-1-51,-2 3-54,1 0-69,4 0-72,-2 3-1020,1-3 465,-5 2 306</inkml:trace>
  <inkml:trace contextRef="#ctx0" brushRef="#br0" timeOffset="501940.5616">20679 12544 378,'-2'-5'384,"-1"-1"0,3 6-5,-5-8-17,5 8-24,-6-6-22,0 6-24,6 0-26,-15 2-25,7 0-23,-1 2-24,3 0-18,-3 4-15,3-1-19,2 0-17,2 5-22,0-2-32,2 1-39,4-1-46,4 2-44,1-2-48,4-2-62,1 2-66,5-5-69,-1 1-948,-2-2 425,1 0 281</inkml:trace>
  <inkml:trace contextRef="#ctx0" brushRef="#br0" timeOffset="503604.7057">20725 12536 75,'-4'-3'237,"4"3"4,0 0-2,0 0 0,0 0-9,-18 11-10,14-8-14,-3 6-15,4-4-13,-3 5-14,0 0-18,-2 0-15,2 2-13,0 0-17,2-1-23,2 0-34,0 1-50,2-3-55,-2 1-64,4 0-55,-2-1-659,0-2 285,2 2 189</inkml:trace>
  <inkml:trace contextRef="#ctx0" brushRef="#br0" timeOffset="506811.3899">19172 12315 3992,'0'0'109,"0"0"-19,-8 4-12,8-4 25,0 0 19,0 0 0,0 0-23,0 0-22,0 0-27,0 0-52,37-5-69,-20 1-85,2-2-101,2 0-142,8-1-947,-1-1 458,1 1 302</inkml:trace>
  <inkml:trace contextRef="#ctx0" brushRef="#br0" timeOffset="513458.5804">17160 5686 201,'0'0'404,"0"0"-18,0 0-7,0 0-11,-2 6-14,2-6-23,0 0-33,0 6-28,0-6-30,2 5-27,-2-5-39,2 8-53,-2-4-59,0-4-68,5 5-78,-3-1-93,0-4-91,2 2-843,-4-2 378,4 2 249</inkml:trace>
  <inkml:trace contextRef="#ctx0" brushRef="#br0" timeOffset="514145.5566">17088 5857 370,'0'0'436,"0"0"1,0 0-4,0 0-20,0 0-34,-12 0-38,12 0-36,0 0-41,0 0-67,0 0-89,0 0-112,0 0-153,0 0-164,0 0-768,0 0 370,0 0 245</inkml:trace>
  <inkml:trace contextRef="#ctx0" brushRef="#br0" timeOffset="525952.9818">19529 13394 4624,'4'-3'157,"-4"3"-31,5-1 19,-5 1 10,0 0-3,0 0-11,0 0-11,0 0-28,0 0-22,12 6-12,-12-6-17,6 4-38,-4-2-49,-2-2-76,9 1-86,-9-1-87,13 0-92,-7-1-1302,4 1 571,-2 0 377</inkml:trace>
  <inkml:trace contextRef="#ctx0" brushRef="#br0" timeOffset="526704.0678">19558 15337 137,'0'0'488,"-6"-14"-43,6 14-16,0 0-4,0 0-14,2-7-10,-2 7-31,-2-6-32,2 6-35,-2-3-36,2 3-51,0 0-65,-6-8-88,6 4-115,-4 0-111,6-1-126,-2 1-1051,2-4 456,-2 2 300</inkml:trace>
  <inkml:trace contextRef="#ctx0" brushRef="#br0" timeOffset="543239.1112">16646 11365 82,'0'0'209,"0"0"-10,-9 0-4,9 0-7,0 0 1,0 0-2,0 0-9,0 0-5,0 0-8,0 0-7,0 0-5,0 0-6,0 0-7,0 0-8,0 0-8,0 0-5,0 0-12,0 0-8,0 0-9,0 0-11,0 0-1,0 0-12,26 4-2,-18-4-8,3-1-5,1 1-5,3 0-6,-2 0-3,2-3 0,-2 3-3,4-1-2,-5 1 1,3-2-2,0 2 3,-3-3-8,4 0 0,-2 0-1,-1 3-3,0-3-4,2 0-3,1 2 2,0-1 0,-2 1-9,1-2 3,0 2 0,0-4-3,-3 5 4,6-2-8,-4 1-2,0-2 3,4 1-4,-1 1 1,-3-2 1,2 3-2,0-1 0,2 1-3,-2-3-1,1 3 0,0-3-4,2 2 3,-7-1-5,6-1 6,-2 1 2,-3 1-3,4-2-1,0 1 7,-4 1-8,4 1-4,-4-2-1,6-2 0,-5 3-2,3-1 3,1 0 1,-4-2-4,3 1 8,-2 3 0,-3-1 0,1-1-1,0 1 1,0 1-2,-3-3 3,0 3-6,2-2 2,-2 2 4,-2 0-5,-8 0 0,19 0-2,-10 0 3,-1-1 2,-8 1-3,19 0-1,-8 0 2,0 0 0,-1 0 1,0-3 1,2 6 1,-2-6 1,-2 6 0,3-3-2,-3 0-1,3 0 3,-2 1 4,1-1 4,-2 0-8,-8 0-2,20 0 2,-13 0 2,5 0 1,-4 2-4,0-2 4,-8 0-2,18 0-1,-12 0 5,2 0-5,-8 0 3,10 0-5,-10 0 6,12 3 0,-12-3-1,10 0 0,-10 0 0,10 0 0,-10 0 2,11 1-1,-11-1-1,9 0 0,-9 0 0,10 0 0,-10 0 5,13 0-5,-9 2 1,-4-2-2,10 0 1,-10 0 1,12 0 1,-12 0 1,6 1-4,-6-1 2,0 0 3,10 3 8,-10-3-7,0 0-3,0 0 3,9 0 1,-9 0-3,0 0-1,0 0-1,8 2 0,-8-2-3,0 0-6,0 0-6,5 0-13,-5 0-12,0 0-24,0 0-30,0 0-34,0 0-47,0 0-44,0 0-767,0 0 335,0 0 221</inkml:trace>
  <inkml:trace contextRef="#ctx0" brushRef="#br0" timeOffset="562546.2947">17059 5456 146,'-2'4'308,"2"-4"-2,-6 3 3,6-3-8,-3 4-23,3-4-15,0 0-18,0 0-24,0 0-21,0 0-23,0 0-18,15-20-15,-4 7-16,1-4-15,5-2-15,4 0-16,3-3-21,-1-1-22,3 2-26,0 0-23,0-2-39,0 2-51,-1 1-68,3-4-72,-5 5-789,0 1 350,-4 2 231</inkml:trace>
  <inkml:trace contextRef="#ctx0" brushRef="#br0" timeOffset="573744.3252">22949 14886 2912,'0'0'185,"-6"-3"-74,6 3-53,0 0 4,0 0 11,-10 0 13,10 0 17,0 0-6,0 0-13,20 10-5,0-6-10,7-4-5,13 4-7,9-1-7,15 3-10,25-2-19,0 0-21,8 0-34,0-1-34,-2-1-38,0-2-49,-3 4-60,1-8-56,-17 4-852,-8-4 382,-5 1 252</inkml:trace>
  <inkml:trace contextRef="#ctx0" brushRef="#br0" timeOffset="574539.9317">23258 15508 257,'-8'0'354,"8"0"-10,0 0-4,0 0-6,23-6-11,-6 3-33,6 1-27,9 0-30,8 2-24,9 0-31,12-4-40,3 4-34,29 0-50,-2 4-47,0-4-49,-14-4-63,-12 4-67,1 0-59,-3 0-748,-5-2 333,-10 2 219</inkml:trace>
  <inkml:trace contextRef="#ctx0" brushRef="#br0" timeOffset="577438.6196">20225 14552 18,'5'-4'492,"1"2"-26,-6 2-14,6-3-19,-6 3-23,9 0-34,-9 0-36,10 0-47,-10 0-83,13-2-120,-4 0-129,3 0-172,5 0-922,0-2 386,6-2 254</inkml:trace>
  <inkml:trace contextRef="#ctx0" brushRef="#br0" timeOffset="582035.442">20632 11675 125,'0'0'478,"0"0"-21,0 0-11,-7-3-16,7 3-16,0 0-24,0 0-26,0 0-35,0 0-37,15 11-53,-2-7-69,0 0-89,13-1-101,-4-1-113,10 2-124,0-3-1037,4-2 440,0 1 290</inkml:trace>
  <inkml:trace contextRef="#ctx0" brushRef="#br0" timeOffset="623000.4089">15815 14739 4,'0'0'213,"0"0"-9,-22 4-14,22-4-9,-6 1-8,6-1-9,0 0-11,0 0-9,0 0-15,-9 2-6,9-2-9,0 0-6,0 0-5,0 0 1,-6 6-2,6-6 0,0 0-6,-7 2 0,7-2-6,-6 2-1,6-2-8,-11 3-3,5-3-9,6 0 1,-14 5-3,5-5-11,-2 1 1,1 0-5,-3-1-5,2 3 2,-1-3-8,-1 0-4,-2 3-2,0-3-1,-1 0-3,-2 0-2,0 0 2,-2 3-5,-1-3 7,1 0-8,-4 2 3,0 0-5,3-2 2,-2 1 1,-2 2-2,1-3-2,-1 3 1,-3-3-3,4 3 2,-2-2-3,-2 2 1,3-3 8,-3 0-3,1 3 2,-1-2 4,-2-1-1,3 2-6,-3-2 0,3 3-4,-2-3-4,0 2-3,3-2 2,2 0-1,-2 0-5,6 0 2,-4 4 2,1-4-7,-1 0 4,4 0-1,0 0-3,-1 0 0,4 0-1,-4 0-3,2-4-1,-2 4 3,2 0 1,-3 0-1,4 0 1,-4 0-7,4 0 4,-4 0 3,1 0-4,-3 4-2,4-4 5,-2 0-2,-1 0 1,4 0 2,-4 0-5,1 0 2,4 1 1,-1 1-6,-3 1 3,4-2 1,-2 0-1,1 1 0,0 2 4,0 3-3,-3-6-3,2 3 2,-1 0-1,-1 1 0,-1 1 1,0 0 0,-1 1 0,1-3 0,-2 6 0,0-6-1,-1 2-2,-1-1 5,0 1 0,0-1 1,0 3 0,0-4-1,-1 2-7,-1-1 6,1 1 3,1-2 0,-3 2-4,2-1 0,1 1 3,-3 0-3,2 1 0,-1-1 2,1 0-4,-1 0-2,6-3 3,-5 2 1,3 0 2,3-2 2,4 2-5,-4-1 5,3 0-5,0 5 1,0-8 3,0 4-5,-2-2 2,2 1 2,0-1-3,0 1 4,-7 2-5,3-1 5,-2-2 0,-3 1 5,3-1 1,-3 3 1,1-4-3,-1 4 3,0-3-2,1 0-6,-1 1 4,2-1 1,-3 3-4,6-4 4,0 3-3,-3 0 3,6-2-2,-4 3-1,3 1-4,-1-5 6,6 4-3,-3-2 2,0 2-2,2 0-1,-2-3 1,2 5 0,3-7-2,-4 5 0,4-2 1,-2 2 0,0-2 0,1 0-2,0-1 1,0 2 3,1-3-5,-2 4-1,2-3 8,-3 0-4,2 1 5,0-1 5,1 1-3,-2 1-5,2 1 9,-1-3-3,-1 1-3,2 2 3,0 2-4,-2-7 0,2 5-1,-1 0 2,-2 1-2,2-2-3,-1-2 2,-2 3-3,2 1 1,0-3 0,0 0 1,-1 1-1,2 1 2,-2 2 0,0-4-1,0 2 2,0-1 3,3 1 5,-4-2 0,4 5 1,-2-7 2,4 4-1,-1-1 0,1 0 1,3-2-1,-1-1 4,1 4-6,3-6-2,-2 4 2,4-3-1,-4 1 2,8-2 5,-10 5 1,4-5 2,6 0 3,-6 3-4,-1-1 1,5 0-2,2-2-2,-7 1 2,7-1-3,-4 3 1,4-3-4,0 0 2,0 0-2,-6 0 2,6 0-4,0 0-2,0 0-4,0 0-16,-6 3-20,6-3-32,0 0-39,-7 3-51,7-3-61,-7 1-73,7-1-88,-5 0-938,5 0 446,0 0 295</inkml:trace>
  <inkml:trace contextRef="#ctx0" brushRef="#br0" timeOffset="623699.3633">11717 15243 27,'0'0'173,"0"0"-10,8-3-3,-8 3-2,0 0-4,0 0-9,0 0-9,4-3-10,-4 3-8,0 0-3,0 0-2,0 0-3,0 0 6,0 0-1,0 0 5,8-1 0,-8 1 8,0 0 1,0 0-4,0 0-1,0 0-12,-12 13-4,8-7-7,0-2-4,-3 2-1,-2 2-3,3-2-4,-2 1-3,1 2-3,-1 3 2,2-3 5,-1 1 4,0 1 3,1 2 0,4-3 4,-2 1 0,1 1 1,2 1-2,1-1 11,0 1-5,0 0-7,1 1-6,2-4-8,3 6-8,-2-6-8,5 1-4,0 2-11,1-5-4,1 2-6,1-3-9,2 1-21,0-2-33,0-1-34,2 1-52,3-1-42,-1 0-55,2 0-68,3 3-76,-6-3-1071,0 0 482,-4 2 317</inkml:trace>
  <inkml:trace contextRef="#ctx0" brushRef="#br0" timeOffset="625912.7306">10095 15429 350,'0'0'349,"0"0"-14,8 11 1,-8-3-12,0 5-18,0-3-27,-2 6-27,2 2-27,-2-1-21,2 4-19,0-1-22,0 1-15,0 0-20,0 1-35,0-1-32,2-4-39,-2-1-38,0 1-29,0-7-34,0 4-45,0-7-50,2 1-45,-2-2-43,0-5-704,0-1 328,2 3 217</inkml:trace>
  <inkml:trace contextRef="#ctx0" brushRef="#br0" timeOffset="626116.6354">10271 15497 93,'0'0'301,"8"2"-7,-8-2-6,6 11-9,-4-3-11,0 0-17,-2 3-20,2 2-17,-2-3-20,0 3-26,0 0-15,0-1-17,2 1-16,-2 3-39,3-7-36,-3 3-54,-3 1-67,3-6-72,-2 1-58,0 0-705,0-3 310,-3 1 204</inkml:trace>
  <inkml:trace contextRef="#ctx0" brushRef="#br0" timeOffset="626298.4846">10129 15662 131,'0'0'299,"0"0"-10,0 0-5,8-7-5,1 6-20,1 1-28,1-6-20,2 6-24,3-7-20,2 6-20,-2-5-38,3 3-39,-2-1-49,-2 0-56,0-1-55,0-1-62,-7 3-667,3-1 279,-5-2 183</inkml:trace>
  <inkml:trace contextRef="#ctx0" brushRef="#br0" timeOffset="626468.771">10438 15541 188,'12'3'291,"-7"3"-10,-1 2-11,0-3-5,0 3-16,-2 2-24,-2 0-16,3 4-21,-3-1-22,-3 0-25,3-3-37,0 4-37,-4-3-58,0 4-62,2-5-78,-4-2-104,-1 1-525,1-5 258,0 0 171</inkml:trace>
  <inkml:trace contextRef="#ctx0" brushRef="#br0" timeOffset="626690.1406">10529 15518 146,'14'-8'245,"-1"3"-2,2 2-1,-2 0-4,-3 3-9,1 3-15,0-3-15,-3 6-15,0 2-15,-1-2-9,-1 1-10,1 7-8,-5 1-6,0-2-11,-2 4-9,-2 0-8,-4 1-5,-3 2-13,-2 2-4,-1-6-6,-2 4-13,2-3-11,0-2-14,1-4-29,-2 1-23,2-3-37,3-3-39,0 0-46,4-6-47,4 0-52,-4-6-755,6-2 335,2 1 222</inkml:trace>
  <inkml:trace contextRef="#ctx0" brushRef="#br0" timeOffset="626847.866">10802 15484 31,'8'-2'302,"-2"2"0,-6 0-2,0 0-10,16 5-7,-12 3-10,-3-1-16,2 3-28,-3 1-23,0 3-18,0 1-21,0 1-32,0 2-44,-4 1-57,0-1-66,0-1-81,-1-1-83,-2 2-738,1-3 317,2-3 210</inkml:trace>
  <inkml:trace contextRef="#ctx0" brushRef="#br0" timeOffset="627010.1773">10878 15598 174,'7'-7'310,"-3"0"-18,2 0-17,-2 1-18,2 3-25,0-2-18,2 2-32,-2 1-36,0 2-53,0-4-51,0 2-65,-6 2-69,13 2-99,-8 2-459,1-4 221,-6 0 146</inkml:trace>
  <inkml:trace contextRef="#ctx0" brushRef="#br0" timeOffset="627164.978">10925 15486 203,'-2'-7'262,"0"2"-21,2-1-23,0 6-21,-2-7-30,2 7-41,4-6-53,-4 6-58,0 0-62,14 3-448,-8 0 168,3-3 111</inkml:trace>
  <inkml:trace contextRef="#ctx0" brushRef="#br0" timeOffset="627446.7038">11107 15491 172,'0'0'303,"0"0"-14,0 0-8,0 0-16,0 0-19,-3 6-17,3-6-20,-6 11-23,2-3-19,2-2-17,-3 3-11,3-1-21,2 3-16,0-3-4,2-1-18,1 3-11,1-1-8,0-5-11,2 2-4,1-1-2,1 1-8,-2-3-1,4 0-3,-2 1 0,-2-1-9,0 0 1,1 3 10,-1-6 10,-6 0 20,6 4 12,-4 1 6,-2-5-3,-4 7-7,0-2-6,-2 1-11,-5 1-5,-3-2-33,0 3-42,-2-1-72,-6-1-84,3 2-107,1-1-914,-6 3 409,3 0 269</inkml:trace>
  <inkml:trace contextRef="#ctx0" brushRef="#br0" timeOffset="630668.6728">12868 14666 214,'2'-4'276,"0"-3"-3,-2 4-12,0 3-12,0 0-22,0 0-13,-13-3-14,13 3-13,-15 5-17,9-2-14,-3 2-9,4 3-23,0-4-13,1 2-12,-1 0-7,3-1-8,2 3-8,0-3-5,5 3-6,-1-2-13,3 1-2,-2 1-2,4-2-8,-1 3-1,1 1-3,-2-4-9,-1 2 1,0 0 0,-2 1 0,0-2 6,-2 1 4,-2-3 2,-2 2-6,0 1 0,-2-2-6,-2 0-1,0-1-6,0 1-8,-4-4-17,4 3-27,-2-4-39,-2 1-40,1-2-47,2 2-53,1-2-44,6 0-802,-13-2 359,7 0 237</inkml:trace>
  <inkml:trace contextRef="#ctx0" brushRef="#br0" timeOffset="631038.5988">12980 14704 125,'6'0'220,"-6"0"-4,0 0-2,9 8-5,-9-2-10,2-2-15,-2-4-13,-2 11-21,2-3-12,-2-1-14,0-1-15,2-1-10,0 2-11,0-1-11,0-6-18,2 8-12,0-2-13,-2-6-13,0 0-5,0 0-4,0 0 0,19-9-1,-17 4 2,2-2 7,0 1 9,0-1 10,1-1 8,-3 3 11,3-3 8,-1 2 6,0 1 6,0-1-1,-2 0-2,0 2-2,-2 4 0,4-3 7,-4 3 3,0 0 6,0 0 1,6 13-3,-6-5-7,0 1-12,2 3-2,-4-1-9,2 1-6,0 2-5,-2 2-2,0-1-2,2-2-11,-2-1-20,0 1-17,0-3-36,-2-1-32,2-1-47,-2-1-59,0-3-57,4-2-58,0-2-802,0 0 373,0 0 246</inkml:trace>
  <inkml:trace contextRef="#ctx0" brushRef="#br0" timeOffset="631332.8417">13250 14691 184,'0'0'265,"0"0"-8,0 0-5,0 0-1,0 0-6,0 0-17,-8 17-13,6-11-30,0-2-11,2 3-22,0-1-12,2 2-18,2-6-12,-2 1-15,5 1-16,-7-4-17,15 0-11,-7 0-4,-8 0-6,17-5-4,-10 1 2,1-4 5,-4 2 12,1-1 15,-1-1 2,-2 2 9,0-3 5,-2 3 2,0 0-5,-2-1-1,0 1-10,-2 1-9,-3 2-7,1-2-5,6 5-11,-13-2-17,13 2-36,-11 2-42,7 0-40,0 1-46,-2 1-50,6 2-41,0-1-38,0 1-827,2 0 373,2 0 246</inkml:trace>
  <inkml:trace contextRef="#ctx0" brushRef="#br0" timeOffset="631598.4734">13365 14712 416,'12'-2'166,"-2"0"30,-2 1 15,0-2 7,-8 3 3,11-3-8,-7 1-7,-4 2-16,0 0-11,0 0-17,0 0-16,13 5-9,-11-2-22,-2-3-7,4 11-15,1-7-11,-1 1-15,2-1-23,0 0-11,0 0-9,3 0-2,0-1 2,-3-1-4,1-2-7,-7 0 3,14-4 11,-5 3 3,-3-3 8,-2-2 11,1-2 4,-1 1-5,-2-4 3,0 3 3,-2-2-7,0 1 0,0-1-5,0 2-9,-2 0 0,0 0-16,-2 2-20,1 2-31,1-2-38,-2 5-43,4 1-56,-6 0-60,6 0-78,0 0-697,-11 1 343,11-1 225</inkml:trace>
  <inkml:trace contextRef="#ctx0" brushRef="#br0" timeOffset="631756.4989">13721 14733 50,'4'6'270,"-2"-4"0,0 1-6,-2 5 2,0-4-12,0 4-17,-2 0-22,0 0-19,-2 2-20,0-1-23,-1 3-30,1-1-47,-4 1-68,-1 0-78,2-1-82,-1-2-643,0 4 271,0-5 178</inkml:trace>
  <inkml:trace contextRef="#ctx0" brushRef="#br0" timeOffset="631965.6219">13812 14562 245,'12'-14'327,"3"3"-10,-4 3-11,-3 4-20,-2 4-14,2 0-18,-8 0-19,10 6-17,-6 0-17,-2 1-15,-2 5-16,0-3-15,-4 6-11,0-2-12,-4-1-12,-2 4-17,-2 2-11,-3-5-25,-2 1-45,2 0-52,-1-1-57,0-5-66,2 3-74,-1-3-95,2-1-710,1-3 351,-1 4 232</inkml:trace>
  <inkml:trace contextRef="#ctx0" brushRef="#br0" timeOffset="632803.699">13782 14508 127,'0'8'294,"0"1"-11,0 1-18,0 1-18,-2 2-24,-3 3-25,1-1-17,-2 3-28,-2-2-46,-3 3-65,0 0-85,3-1-93,0 3-524,-1-2 224,3 0 148</inkml:trace>
  <inkml:trace contextRef="#ctx0" brushRef="#br0" timeOffset="634115.089">13260 15482 9,'0'0'324,"0"0"-9,0 0-14,0 0-7,0 0-11,0 0-16,0 0-20,0 0-20,0 0-26,0 0-18,0 0-16,-14 9-11,14-9-12,0 0-14,0 0-11,0 0-10,20-9-6,-14 1-8,2-1-3,3 2-8,0-3-1,-1 2-2,1-3 0,-1 3 0,1-1-4,-2 2-3,-1 0-6,-2 0-6,2 4-10,-3-1-4,2 1-3,-3 1-2,-4 2-6,0 0-5,0 0 0,0 0-5,4 12 3,-4-12-12,-2 8-10,2-2-10,-2 1-10,2-7-3,0 6 3,0-6-2,2 5 2,-2-5 1,10 0-2,-10 0 3,15-7 2,-5 6-1,-1-5 6,2 2 11,-1 1 10,0-1 8,2 0 4,-4 1 3,2 3 3,-1-3 1,-9 3-1,11 3-3,-11-3-1,8 3 0,-6 1-8,0 3-6,1-3-12,-3 2-27,0 2-35,0-1-45,-3 3-49,1-2-57,0-1-67,0 0-66,-2 2-996,-1-4 454,1 3 300</inkml:trace>
  <inkml:trace contextRef="#ctx0" brushRef="#br0" timeOffset="635305.0585">13771 15341 167,'-2'9'256,"0"-1"-12,0 2-15,-2 1-16,0-2-21,2 1-18,-2 1-22,-1 1-8,1 1-16,-1-4-14,0 6-18,2-5-18,-1-2-22,0 2-26,-3-1-29,3-2-38,-2 1-45,0-2-42,-1 0-79,0 1-419,1-5 211,0 0 140</inkml:trace>
  <inkml:trace contextRef="#ctx0" brushRef="#br0" timeOffset="635563.5478">13740 15329 62,'6'-11'334,"3"1"1,1 1-6,-2 1 3,4 3-9,-2 1-14,5-2-29,-5 3-25,5 1-25,0 2-23,-3 0-21,2 0-16,-2 2-21,-2 1-16,-1 3-11,0-5-15,-1 5-9,-2 2-7,-1-3-9,-3 1-9,0 2-7,-4-1-4,0-3-1,-3 2-7,-4 2-5,1-2-4,-2-3-8,-3 1 0,-1 2-8,-2-4-8,0 1-24,1 3-38,2-6-37,0 2-64,-2 0-76,4 2-96,-1-2-1003,4 0 448,-3 1 295</inkml:trace>
  <inkml:trace contextRef="#ctx0" brushRef="#br0" timeOffset="636050.7834">13782 15383 283,'6'-4'401,"-6"4"-4,9 0-10,-9 0-16,0 0-29,15 4-32,-7-1-34,-4 2-21,5 2-30,-3 3-24,1 0-36,-1 2-56,2 6-72,-3-5-83,2 2-90,-1 4-96,-4-4-906,2 1 387,-2-1 255</inkml:trace>
  <inkml:trace contextRef="#ctx0" brushRef="#br0" timeOffset="652021.4316">10023 16042 18,'0'0'128,"-5"4"-8,5-4 8,-6 8 5,6-8 6,-2 1 6,2-1-1,-4 4 5,4-4-5,-4 8-2,4-1-7,-2-4-3,0 1-2,0 5 3,2-4-8,0 1 2,0-6-3,2 7 3,0-1 0,2-4 0,2 0 5,-1 2-14,-5-4 15,23 0-15,-13-4-9,5 2 0,0 0-6,2-1-7,-3 0-14,4 0-4,1-1-5,-2 1-8,2-2-6,-1 2-6,4 0-4,1-4-2,5 4-8,-2-1-3,2-2-1,0-2-5,4 3-2,-3-1 3,3 4-4,0-7-3,-1 3-4,-1 4 1,0-3-4,1-1-1,-3 3-2,0-1-3,-1 1 1,1-1-2,-2-2-2,-6 6-2,8-6 4,-5 4-5,-1-1-1,-1 0 2,0 3 0,0-5-2,1 3 3,-4 2-2,1-6-2,0 4 1,-2 2 5,3-6-4,-4 6 0,4-5 0,-4 3 1,0-2-6,4 2 2,-5-1-1,-3 0-5,4 3-2,-6-1-2,5 1 1,-5 0-5,1-4-3,2 4 2,-2-2-4,4 0 5,-4 2-1,2 0 0,0-4 4,0 2-3,0 2 1,-1-6 0,4 5-1,-4 1 0,-2-4 3,1 2 9,0 2-7,-2-2 3,3 2-2,-4-4 1,1 2-3,0 2 1,-1-3 2,-8 3-1,14-3 1,-8 2 4,2 1-4,0 0 4,-8 0-4,12-3 6,-7 0-2,-5 3 2,12 0-3,-12 0-2,13-3 4,-6 3-2,-7 0 0,10-3 3,-10 3 1,8-2-1,-8 2 3,6 0-2,-6 0 1,8-3-1,-8 3 2,0 0 2,4-4 0,-4 4-1,0 0-3,0 0 1,4-3-2,-4 3 2,0 0 2,0 0-2,0-6-3,0 6-1,0 0 2,0 0 1,-6-10 1,4 5 0,2 5-1,-8-7-4,6 4 2,-2-2 3,0 0-4,-2 0-4,0 1 6,-1-5 0,3 3-2,0 2-2,-3-5 0,3 1 0,0 1 1,0 0 3,-1-5-12,1 3 1,0-3-2,2 1 4,-2 0 1,0-3-1,2 1 4,-3-1 0,0-1-3,3 3 4,-2-2-1,0 1 0,0-3-3,0 3 0,0-1 5,0 1-1,-1-4-3,1 6-4,-1-3 9,-1 3 3,4 1-2,-2-1 0,0 0 0,-1 1-2,2 2 2,0-2-2,-1 0-1,0 2 1,0-3-1,-1 3 1,3-1 5,-3 2-1,3-4-2,-2 3 2,2 1-2,0-1 3,-2-1-1,2 1-2,0 1 2,-2-2 0,2 4-4,0-5 5,-3 3-7,3-1 1,2 2 10,-5-1-1,3 1-2,0-1-1,0-2 2,0 1-3,0 1 5,0 1-3,0-3-2,0 0 1,0 2 0,-3 1-1,3-3 1,0 2 1,0 1 0,-2-2-1,2 3-2,0 0 0,-1-4-2,-1 5 1,2-2-2,0 2 3,0-2-2,-3 1 1,1-1 1,2 2 4,-2-2-2,0 2 1,0 0-4,0 1-7,0-1 7,4 4 3,-8-6-6,3 3-3,5 3 8,-7-5-2,7 5 3,-6-5-2,6 5-1,-9-2 2,9 2-4,-6-4 1,2 2 2,4 2-3,-7-3 0,7 3 2,-10-3-1,10 3 0,-11-3-1,11 3 8,-12-1-8,3-2-1,0-1 0,3 2 1,-5 0 4,3 2 0,-3 0-4,3-3 1,-5 3-3,3 0-2,-3 0 0,2 0 2,-1 3-7,-1-3 9,-2 0-6,3 0 1,-1 2-9,0 0-3,2 2 2,-1-4 10,0 4-5,0-2 2,0-1 5,-3 5-3,0-4 3,0 2-6,1 2 2,-4-3 1,2 0-1,-1 2 5,0-1-4,-2-2-2,2 3-6,-2-1 0,2 0-5,0-2 4,-2 0 1,2 1-1,-2 0 2,5 0 1,-4-3-1,1 4 2,0 0 3,2-2-3,1 2 6,-2-3-3,0 2 1,-1 0 2,0 0-4,0 0 3,-2-2-1,2 6-10,1-7 6,-2 2-2,-1 0-4,5-1 8,-2 3 3,4-1-1,0-3 1,-2 2 1,2 4-1,1-6 0,1 3 1,-3 0-5,2 1 8,1-1 0,0 0 3,-4-2-9,4 4 6,-3-3-11,-2 2 9,3-2-8,-1-1-2,1 3 1,-2-4 1,2 2 4,2-1-1,-1 2 5,2-2-2,1-1 0,-1 2 1,9-2-1,-14 5 2,5-5 3,2 1-5,7-1 1,-14 3 2,6 0-1,-4-3 2,4 3 3,0-3-4,0 3 5,-1-2-3,1 5 1,-1-6 3,2 3-11,-1-1 8,2 1 4,-2 0-5,2 0-1,-2-2 3,2 5 2,6-6-3,-10 2 2,4 2 3,-1-2-1,1 0-2,1 1 3,5-3 0,-10 6 1,6-4 0,4-2 2,-9 6-3,5-4 3,2 3 0,2-5-6,-6 4 4,4 0 1,0 2-2,2-6 0,-8 10 2,6-5-3,0 1-2,0-2 6,0 5-2,2-5 0,-4 2-2,2 1 5,0 1-6,0 1 3,0-2 0,0-1-1,0 3 3,2-2-2,-2 2 5,2 0-5,-3 0 2,3-2 0,0 4-3,-2-1 5,2-2-5,0 3 1,2-1 0,-4 1-1,2-1 1,0 1-2,0 2 3,0-3-4,-2 1-1,4 3 5,-2-3-6,0 1 4,2-2 4,1 2-3,-3 1 0,2-1 0,0 1-6,0-3 2,0 0-2,0 1 0,2 0 3,-2 1 0,0-3-2,2 3 2,-4-3 1,4 3-3,-1-2 2,-3 1 0,3-4 1,-1 3-1,0-1 2,2 1-2,-2 2-1,0-4 3,0-1 2,0-1-6,0 1 3,0-1-1,2 1 2,1 1-7,-3-2 4,2-2 0,2 5 0,-3-5 0,1 4 0,0 1-2,0-1 4,-1-1-1,-1 1-2,2 0-2,-2-1 6,2 1 0,-3-2-2,2-1 6,-1 1-10,2 0 3,-2 1-4,4-6 2,-4 5 1,-2-6-4,4 6 3,-2-1 2,-1-3-1,4 4 0,-5-6 4,6 5-7,-4-1 6,-2-4 1,6 8-3,-1-8 0,-5 0 0,8 5-5,-1-3 6,-1-1 0,-6-1 0,13 5 2,-9-5-3,-4 0 5,10 1-7,-3 4 1,-7-5 0,7 1 1,-1-1 0,-6 0 0,0 0 2,12 3 0,-6-3-2,-6 0 4,16 0-2,-9-3-2,-7 3 0,20 0 2,-10 0-3,2-1 4,-4-4-3,0 5-2,2 0-4,0-1-5,-2 1-27,-2 0-38,0 0-52,-6 0-74,10 0-112,-3-5-676,-7 5 337,11-1 222</inkml:trace>
  <inkml:trace contextRef="#ctx0" brushRef="#br0" timeOffset="657763.891">10459 15259 122,'0'0'211,"0"0"-12,-2 9-5,2-9-5,0 0-6,0 0-5,-2 3-4,2-3-5,0 0-2,0 0-5,0 0 0,-2 3-3,2-3-4,0 0-2,0 0-11,0 0-1,0 0 4,0 0-3,0 0-4,0 0-2,0 0-5,0 0-2,0 0 0,-12-9 0,9 5 1,1-2-6,-2-1-3,2-1 1,-3-2-5,0 1-8,-1-3-9,0-1-6,0 0-4,0-1-5,-3 3-2,0-3-5,3 1-4,-2-2-2,-1 3-9,3 3-6,-2-3-5,-1 5-7,2-4-5,-1 4-9,4-2-11,-2 1-17,0 3-24,1-1-32,-2 3-38,3-3-45,0 6-41,0-6-55,4 6-65,-4-6-75,0 5-1080,4 1 493,0 0 326</inkml:trace>
  <inkml:trace contextRef="#ctx0" brushRef="#br0" timeOffset="658565.464">9655 14718 31,'8'-4'316,"-8"4"-4,0 0-9,10 11-6,-10-1-11,2-1-14,1 3-19,-3 1-21,0 4-23,0-1-18,0 0-22,0 2-17,2 0-21,1-4-29,-3 4-37,2-5-40,-2 0-44,2-3-46,-2-1-50,4-2-53,-2-1-26,0 2-31,0-8-646,-2 0 296,0 0 196</inkml:trace>
  <inkml:trace contextRef="#ctx0" brushRef="#br0" timeOffset="658811.7709">9812 14714 83,'4'-2'283,"-4"2"4,0 0-2,0 0-9,12 6-7,-10-2 0,0 1-12,0 3-10,1-2-14,1 1-22,-4 3-23,2-2-17,0 3-16,-2-2-17,2 1-21,0 2-32,0-4-37,-2 5-36,0-8-37,0 4-45,0-3-51,-2 2-46,0-3-50,0 1-58,0 2-657,0-5 317,-2 1 209</inkml:trace>
  <inkml:trace contextRef="#ctx0" brushRef="#br0" timeOffset="659096.9661">9760 14880 26,'-4'-8'221,"2"4"20,2 4 4,2-6-3,-2 6-3,6-8-3,-1 3-11,-3 2-15,4-2-15,-1 2-21,1-1-21,2 0-11,0 3-10,4-4-33,0 2-28,1-3-34,2 2-42,-3 2-42,-1 1-38,1-3-22,2 2-23,-2 2-9,0 0-11,-3 2-5,2-2 1,-3 4 14,1-4 27,-3 0 28,0 1 22,-6-1 21,13 2 19,-8 1 14,1-2 3,-6-1 14,6 1 3,-6-1-4,8 5 5,-4-2-2,-4-3-2,7 5 1,-5-1-9,-2-4-14,3 8-13,-3-6-31,0 2-32,-3 1-356,1-2 151,2-3 101</inkml:trace>
  <inkml:trace contextRef="#ctx0" brushRef="#br0" timeOffset="659268.6564">10041 14775 235,'3'-6'284,"-3"6"-9,2-10-14,0 9-20,-2 1-23,5-6-20,-5 6-20,4-4-18,-4 4-20,6-2-32,-6 2-38,0 0-50,0 0-61,6 10-50,-6-8-69,0-2-553,2 14 242,-2-7 160</inkml:trace>
  <inkml:trace contextRef="#ctx0" brushRef="#br0" timeOffset="659453.9119">10178 14843 275,'8'-2'313,"0"-1"-10,0-1-7,0 3-21,-2-3-2,0 4-21,-6 0-20,8-5-22,-8 5-16,9 0-22,-9 0-26,8 5-33,-8-5-36,9 4-44,-5-3-47,0-1-35,1 2-36,-5-2-29,0 0-32,12 5-27,-11-5-31,-1 0-605,7 2 275,-7-2 181</inkml:trace>
  <inkml:trace contextRef="#ctx0" brushRef="#br0" timeOffset="659760.7312">10376 14843 201,'0'0'219,"9"0"-9,-9 0-3,7-2-14,-7 2-10,8 0-20,-8 0-14,8-3-17,-8 3-19,8-4-15,-4 3-17,-4 1-14,10-4-7,-6-3-8,0 1 0,-2 4 8,-1-4 9,-1-3 9,3 3 20,-6 2 14,3-2 10,-1-2 14,-1 5 11,2 3 2,-4-13-2,2 10-5,2 3-5,-9-4-1,2 4-2,7 0-2,0 0 0,-14 7-7,10-1 1,-2 1-5,3 1-11,-1 2-10,4-1-9,0 1-10,2-1-12,3 2-35,1-2-38,2 0-53,6 1-68,0-5-77,0 1-90,3-2-82,0 0-957,0-1 452,5-2 299</inkml:trace>
  <inkml:trace contextRef="#ctx0" brushRef="#br0" timeOffset="660291.9449">11046 14814 198,'0'0'376,"0"0"0,10 7-11,-10 1-13,0 1-20,-2 2-24,0 6-26,-2 3-24,-1 4-27,-4-1-20,3 3-30,-2 5-14,-2 1-18,3-7-30,-4 7-30,3-7-40,0 2-33,-1 0-35,1-6-44,1-1-50,-2 2-46,3-9-51,0 2-51,-2-2-839,4-1 374,0-3 247</inkml:trace>
  <inkml:trace contextRef="#ctx0" brushRef="#br0" timeOffset="660940.1634">11270 14533 343,'-5'-6'335,"3"4"-4,-2-3-11,4 5-12,-13-2-14,13 2-17,-12 4-17,4-1-15,-2 1-20,5 2-22,0 0-14,-1 1-16,4-2-14,-2 4-12,2-2-13,4 1-13,-2-1-12,4-1-12,0 0-11,0 2-4,0-3-11,2 1-5,2 0-4,-2 2-10,-2-7-6,-1 5-4,2-2-3,-1 2-5,0 0 1,-2-3-7,-2 4 2,0-7-8,-6 12 0,2-3-3,-2-5-28,0 4-28,-6 1-29,4-3-47,-4 2-45,1-1-53,-2-3-61,7 2-51,-5 0-975,5-4 441,2-1 291</inkml:trace>
  <inkml:trace contextRef="#ctx0" brushRef="#br0" timeOffset="661124.381">11317 14604 28,'8'-5'269,"-2"3"17,0 2-1,-6 0-5,7 5-9,-1-2 3,-1 7-8,-3-4-17,0 2-16,-2 2-24,0 0-21,0 3-21,-2 1-17,0 1-42,-1 1-44,1-1-46,-4-2-57,1 0-61,-1 1-65,0-1-46,0-2-752,2-4 328,-3-1 216</inkml:trace>
  <inkml:trace contextRef="#ctx0" brushRef="#br0" timeOffset="661321.9888">11380 14616 143,'10'-19'196,"-1"5"18,0 0 4,-1 4 4,-2-1 8,2 2-2,-2 3-1,2 0-6,-2 4-17,2-3-10,-2 3-9,-6 2-13,13 2-17,-13-2-12,8 5-11,-3 1-10,-3 0-14,-2 0-3,-2 1-10,0 2-4,-3-2-15,-1 4-3,-5 1-12,3-4-13,-2 4-26,-4-3-25,2 2-37,2-1-38,-1-3-46,0-1-48,5 1-52,0-4-60,-2 1-723,5 0 342,-1-4 227</inkml:trace>
  <inkml:trace contextRef="#ctx0" brushRef="#br0" timeOffset="661597.0847">11492 14605 24,'4'-6'333,"-2"3"-20,-2 3-17,6-3-14,-6 3-14,0 0-3,0 0-14,0 0-19,0 0-18,0 0-18,0 0-14,-6 15-19,2-8-15,2-4-15,0 3-14,0 0-10,-1-2-15,1 2-7,2-6-14,-2 9-9,2-9-6,4 5-10,-4-5-6,0 0-8,11 0-3,-11 0 1,13-2-3,-13 2-8,10-3-1,-10 3-11,14-3-11,-14 3-13,10 0-23,-10 0-17,10 0-30,-10 0-34,6-3-44,-6 3-45,9 3-46,-9-3-845,9 0 374,-9 0 246</inkml:trace>
  <inkml:trace contextRef="#ctx0" brushRef="#br0" timeOffset="661795.9417">11661 14662 85,'0'0'197,"7"3"38,-7-3 15,4 5 1,-4-5-2,0 0 1,0 0-6,0 0-17,0 0-9,0 0-19,13-8-16,-13 8-18,4-3-16,-4 3-16,6-5-14,-6 5-12,4-5-14,0 2-13,1-2-18,-1 4-28,-4 1-24,7-6-26,-3 5-30,0-3-39,-4 4-41,6-7-52,-2 3-42,-4 1-756,3-1 332,0 1 219</inkml:trace>
  <inkml:trace contextRef="#ctx0" brushRef="#br0" timeOffset="661983.9492">11931 14405 173,'4'-2'362,"-4"2"-11,0 0 9,0 0 5,6 12 6,-6-6-7,-2 3-18,2 1-27,-2 2-31,2-2-28,-4 5-23,2 1-27,-1 1-24,0-2-47,-1 1-62,-2-1-71,4 1-80,-4-2-76,2-1-84,-1-1-79,-1-2-926,2-2 421,2-3 278</inkml:trace>
  <inkml:trace contextRef="#ctx0" brushRef="#br0" timeOffset="662181.2534">11979 14539 3,'2'-6'362,"0"0"-5,0 4-9,-2 2 10,0 0 12,0 0 5,0 0-6,0 0-19,0 0-27,-12 10-26,12-4-28,-3 1-28,1 1-22,2 0-28,0 0-36,2 0-58,1-2-74,1 1-84,2-3-82,2 1-81,5-2-91,0-3-1033,3 0 458,3-1 303</inkml:trace>
  <inkml:trace contextRef="#ctx0" brushRef="#br0" timeOffset="665026.7397">16130 15159 46,'0'0'195,"0"0"-9,0 0-5,0 0-4,0 0-7,0 0-6,0 0-5,0 0-2,0 0-6,0 0-2,0 0-2,0 0-7,-11 12-2,6-8-9,1 0-5,-2 0-5,0-1-6,-2 2-7,-1 3-6,-2-2-7,1 4-12,-1-2-7,-1 3-2,-2-5-10,2 3-4,0 1-7,-4-1-1,4-3-2,-1 3-2,0-1 2,0 0 0,-1 0 1,0 1-5,-2-2-4,2 1-1,-4 5 3,-1-3-8,1 1-2,-2 3 1,0-5 2,2 2-3,-3 2 4,0 2-8,-2-6 0,3 4-1,-1-1-4,0 1 1,0-5-7,2 5 0,-2-3-3,0 1-1,1-1 1,0 1-2,-2-4 0,1 7 0,-2-4 2,2-1-1,-3 2-3,1-1-2,-1 0 3,2 0-5,0-1-1,0 4 3,0-5 1,-1-2-1,0 2-5,4 1 4,-3-1 0,3 0-2,0 0 2,2-2-5,-2 1 3,0 1 3,0-1 1,-4 3 6,2 0 0,-3-1-2,3 2 0,-3-3 2,-2 2 1,4 0-2,-4 1-1,1-1-2,0 1-1,0-3-2,-1 2 1,-2 3-2,3-6 1,2 0 0,-2 5-2,1-5-2,-1 4 1,1-1-3,0-2 2,0-1 4,3 5-5,-3-4-1,2 1 0,-2-1 1,0 1-2,3 1 0,-2 1-1,2-3 1,-3-1-2,4 0 3,-2 2-1,-1 1 0,0-4-1,2 3 1,-1 0-2,1-2 2,-3 5 1,2-6-2,-2 4-2,-1 1 2,1-4-2,0 1 2,-2 3 0,1-3 2,-3 2-2,2 1 0,-1-4 2,-5 7 0,3-7-2,3 5 0,-6-4 7,7 0-9,-2 4 2,1-5-2,1 2 2,1 2-2,-2-3 5,1 6-2,0-7-1,0 0 0,-1 7 0,-1-7 0,1 5 0,2-5 4,-4 3-6,2 1 4,1-3 0,-3-1-2,3 1 3,0 4-2,-1-5 1,1-1 2,1 2-4,-1-1-2,2 0 5,0-1 4,3 0-2,2 1 3,-6 2 4,5-4-5,-5-1-1,4 6-1,-6-7 0,3 8-1,-1-4 1,2 0-1,-2-1 2,3 1-3,0 1 0,2-2 0,-1-2 0,4 1 2,1 1-2,-2 0-1,2-2 1,-1-1-4,2 3 3,0-2 0,-2 0-2,2 2 0,1-5 0,1 5 0,1-4-1,0 4 3,-1-6-3,-3 5 2,0 0 0,-2-2-1,3 3-1,-6-3 2,6 1-1,-4 4-1,0-7 0,1 5-1,0 0 2,0-5 1,-3 4-2,3-1 1,-1-1-1,1 2 2,-2-2-1,2 2 0,2-2 0,-1 3 1,0-6-2,-1 3-1,3 2 4,-2 1-3,0-4 1,-2 3-1,2 1 3,1-5-2,-2 5 2,2-4-1,-1 3-2,0 1 5,2-4-4,-1 4 0,2-4 0,1 3 1,3-5 0,-1 6 6,-1-6-1,2 4 4,3 0 4,-2-4 6,2 2 1,-3 2 10,2-3 2,7-1-2,-14 6 4,5-6-2,3 6-1,-2-4-4,-1-2 0,2 1-1,-1 4-3,2-4-2,0 2-2,0 0-1,6-3-3,-12 2-4,8 2 0,4-4-3,-6 2 2,6-2 0,-6 5-5,6-5 2,-5 2-1,5-2-1,-6 3-8,6-3-15,0 0-14,0 0-15,-6 3-22,6-3-28,0 0-30,-3 2-35,3-2-51,0 0-50,0 0-65,0 0-1010,0 0 455,0 0 300</inkml:trace>
  <inkml:trace contextRef="#ctx0" brushRef="#br0" timeOffset="665606.0677">11830 16659 234,'0'0'249,"6"0"3,-6 0 6,0 0-9,0 0-7,0 0 0,0 0-7,0 0-12,0 0-12,8 6 0,-8-6-8,0 9-14,0-3-11,0-6-16,-5 13-15,2-7-12,-1 1-15,0-1-13,2 2-10,-2-1-8,2-1-11,-2 2-7,2-1-4,-2-1 2,2 0-2,-1-3 2,1 3 3,2 0 3,2 2 12,-2-3 6,3 3-1,-1-2 0,0 1-5,2-1-6,0 2-9,2-4-7,0 5-7,6-5-7,-2 5-20,5-7-33,-1 3-41,1 4-61,4-1-54,1-7-72,-2 5-81,2 0-114,3 0-982,-2-3 478,-2 1 316</inkml:trace>
  <inkml:trace contextRef="#ctx0" brushRef="#br0" timeOffset="669020.405">10730 16618 322,'0'0'374,"-7"-1"-8,7 1 1,0 0-8,-20 10-15,6 0-23,2 1-23,-1 6-28,-1-1-26,-2 4-21,4 1-26,-2 0-19,4 4-20,2-3-20,2 3-25,0-4-22,6-3-27,2 1-34,0-6-40,4 2-37,0-4-33,0-3-31,4-2-42,-2-2-38,2-1-35,1-3-35,-2-3-63,1 0-715,-2 2 353,1-5 234</inkml:trace>
  <inkml:trace contextRef="#ctx0" brushRef="#br0" timeOffset="669256.5094">10713 16830 67,'2'-7'215,"0"2"18,-2 5 6,6-3 8,-6 3 11,9-6-1,-9 6-3,11 0-15,-11 0-15,14 2-14,-5 2-23,-1-2-8,1-1-26,0 4-16,-1 2-13,0-6-18,-2 5-4,0 0-7,0 2-5,-4 0-9,-2 3-9,-2-2-6,-4-2-4,-3 6-14,2 0 0,-5 1-8,-4 1-19,2-2-15,-3 6-18,2-4-20,-2-1-26,3-1-36,0 1-36,4-6-55,1 6-47,1-9-94,6 4-691,0-4 345,4-5 229</inkml:trace>
  <inkml:trace contextRef="#ctx0" brushRef="#br0" timeOffset="670118.4645">11101 16643 150,'-5'-3'313,"5"3"-11,-9-3-1,3 2-12,6 1-16,0 0-22,-19 1-14,11 5-19,2-3-15,-1 2-12,0 3-20,3-2-14,0 2-13,0-2-15,2 1-16,2 2-10,0 0-11,2-1-6,2 0-12,2-1-9,1-1-11,2-2-14,-1 2-10,0-1-10,-1 1-4,-1 0-6,0-4 4,1 4 0,-3-5-4,3 5 2,-4-6-2,-3 0-6,9 2-1,-9-2-8,0 0-1,10 0-5,-10 0-5,0 0-3,0 0 2,0 0-11,12-2-9,-12 2-5,0 0-3,0 0-11,0 0-9,0 0-14,0 0-19,0 0-15,0 0-28,0 0-33,0 0-27,-3-3-57,3 3-656,3-4 310,-3 4 206</inkml:trace>
  <inkml:trace contextRef="#ctx0" brushRef="#br0" timeOffset="670461.9137">11119 16643 155,'0'0'282,"-6"-6"3,6 6 0,-6-6-5,6 6-4,-9-1-2,9 1-17,-11 7-4,7-1-5,-2 2-9,0 0-8,1 1-13,1 4-22,0 5-17,2-5-18,2 2-17,2-1-11,2 1-25,3-2-34,2 1-32,3-4-46,1 1-47,3-4-48,2-1-44,-4 0-48,5-6-46,-2 1-39,-2-2-853,-3 1 384,2-5 253</inkml:trace>
  <inkml:trace contextRef="#ctx0" brushRef="#br0" timeOffset="670941.77">11458 16593 275,'-2'-5'347,"0"0"-7,2 5 6,-8-4-9,8 4-7,-14 0-17,14 0-17,-18 5-19,7-1-21,2 1-19,1 0-25,0 1-20,-1-1-21,5-1-15,-2 6-14,4-6-17,2 5-22,0-2-14,2 1-23,2 0-13,2-2-12,-2 3-18,3-2-8,-1 5-13,2-6-20,1 3-8,0 3-8,-3-6 2,0 1 1,0-3 4,-2 6 5,3-6 1,-4-1 4,1 5 4,-4-2 4,0-6 4,-2 7 5,-5 1-2,0-3-1,-5 0 2,0 4-12,-6-5-26,-2 7-32,0-1-48,-5-1-61,1 0-78,-1 2-84,1 3-835,0-4 400,0 2 264</inkml:trace>
  <inkml:trace contextRef="#ctx0" brushRef="#br0" timeOffset="674001.0821">10412 16762 12,'0'0'210,"0"0"-11,-4 6-3,4-6-3,-2 4-8,0-1-10,2-3-11,-6 8-10,4-3-7,-2 0-3,-3 0-8,2 1-2,-1-1-6,0 1-1,0-4-10,-1 4-8,-1-2-3,0-1-4,-1-2-8,0 5-8,-1-3 2,0 0-10,-4 3-5,-2-1-3,1-3-7,-4 7-2,0-4-3,-7-1-12,1 6 4,-1-7-2,-4 3-4,2 0 0,-2 0-6,2-3 0,-1 1-1,-1-2 5,-2 2-10,3-2-3,-1-2 3,2 0-5,-3 0-4,3-2-2,0 2-2,3 0-4,-5-4-1,3 2-5,-1 2 1,-1-4-2,2 2-11,-1 2 4,-2-1-1,3-5-4,-1 2 4,3 1-9,-1-3 0,0 0-2,1 0 4,0 2-1,2-5 9,1 2-5,0 2-5,-2-7 8,5 5-4,-2 0-4,0-5 2,-1 3-1,4 0 1,-2-1-6,1-1 0,3 2-5,0 0 2,2 2 0,-1-5 2,2 4-1,1 1-1,-1-1-5,0 0 7,0-1-10,3 1-7,0 1 7,-2 0-7,2-1-3,2-1 2,-1-1 0,1 1-1,1 2 5,-1-5 0,3 3 3,-1-2 4,0 3 1,2 1 3,-2-7 5,2 3-1,-4 1 3,2-1 3,2 1-1,-4-3 0,4 5 8,-3-5-7,1 1-2,2 4 5,-1-4-1,3 2 0,0-1 0,0 1 0,2 1-1,-2-1 1,4-1 3,-2 1-2,0 3 0,0-5 4,2 3-4,-2 3 4,2-7-2,0 5-1,3-3 1,-3 1 2,2 2-4,0 0 4,1-3 0,1 4-3,0-5 2,0 3-1,0-4 1,4 4-2,-2-4-2,0 1-4,3 4 0,-3-6-6,3 3-7,0 1 1,1-1-2,-2 1-3,3-3-2,0 5-2,-3-3 3,6 3 0,-4 1 2,1-1 0,-1-1 0,4 2 3,-4-2 2,0 3 0,0 3 3,0-2 3,1-3 2,-1 2-2,1 0 3,0 1 2,-1 0 0,4-1 3,-2-1 1,-1 1-3,2 1 1,-2-1 3,1 2 0,-1-2-3,0 3 2,-1-1 0,-1 0 1,0 0 3,-3 1-1,3 0-1,-3-2 1,0 3 1,1-2-2,-1 0 2,3 0-1,-3 3 0,1-3 0,0 0 1,1 0 0,-2 2 3,3-1-4,-3-1 1,3 0 1,0 2 1,-4 0-1,4-4-1,-1 3 1,-2 0 1,0-1 1,3 1-1,-5-3-1,3 1 2,-1 1-1,1-2-1,-1 3 7,-2-1 1,2-2 3,0 0 1,0 5 1,-2-5-3,-2 4 1,1-4 0,3 6 2,-4-6 5,-4 6 1,11-5 1,-5 3-1,-2-2 2,3-1-2,-7 5 1,10-6 3,-4 5 1,-2-2-1,4 0 5,-4-3 4,2 5 2,-6 1 3,6-7-1,-2 6 2,-4 1 0,4-6-6,-4 6-1,2-3 0,-2 3-7,0 0-3,0 0-3,2-4-2,-2 4 0,0 0-2,3-6-1,-3 6-3,0 0-3,4-3 3,-4 3-4,0 0 3,7-5 2,-7 5-7,0 0-3,4-3 2,-4 3-4,0 0-5,0 0-4,0 0-9,0 0-11,0 0-19,0 0-27,0 0-36,0 0-44,0 0-41,0 0-63,0 0-634,-15 8 304,15-8 201</inkml:trace>
  <inkml:trace contextRef="#ctx0" brushRef="#br0" timeOffset="674450.6366">9600 15718 33,'0'0'285,"0"0"-2,0 0-4,0 0-9,0 0-18,0 0-16,0 0-19,0 0-16,0 0-20,15 8-21,-7-5-12,-2-3-14,1 2-17,1 2-11,3-4-12,-1 2-5,0-2-10,4 0-10,0 0-1,-1 0-11,0-2-8,-1 2 2,1-2 8,0 2-2,-5 0 2,-8 0 6,19 0 5,-13 2 9,4 0 5,-6 4-1,0-2-3,-2 5-2,-2-2-7,0 1-4,-2 2-6,0 0-10,-2 4-5,-1-1-10,-2 0-19,1 4-27,2-3-40,-2 4-38,0-3-41,-1-2-56,-2 1-78,1-1-78,2 0-834,-1 2 399,1-5 264</inkml:trace>
  <inkml:trace contextRef="#ctx0" brushRef="#br0" timeOffset="678035.6019">10414 16495 186,'-4'4'284,"4"-4"-9,0 0-13,0 0-19,0 0-10,0 0-15,0 0-17,0 0-10,26-6-21,-9 0-11,-1 5-19,8-5-18,2 0-11,3 0-13,3 3-8,0-3-7,1 2-11,3 0-9,-2-1-6,-2 2-10,2-3-8,-1 3-1,-1 0-3,-2 2-8,1-3-2,-1 2-8,2-1-3,0 0-6,-5 2-6,5-3-7,-2 2-5,-3 0-5,3-3-4,-1 1 1,-1 0-2,-2 1-2,-1 0 1,-4-3 3,-2 5-2,1 1 5,-4-4 0,-3 0 3,2 4 1,-4 0-1,3-4-2,-4 4 3,1-2 1,-2 2 3,-1-3-2,2 3-2,-1-3-1,0 2 2,-1 1-3,0-4 5,1 2 2,-1 2 0,-8 0 10,13-2 4,-8-2 12,-5 4 9,10 0 3,-10 0 5,0 0-6,8-2 2,-8 2-5,6 0-3,-6 0 2,0 0-7,0 0 0,0 0 2,12 0-7,-12 0 2,0 0-4,6 2 2,-6-2-4,0 0 0,6 6-4,-6-6-1,4 2 2,-2 2-1,-2-4-3,2 7 1,0-1-4,1-2 5,-3 1-1,2 1-1,0 0-2,0-2 0,0 1 2,0 3-2,0 0 3,1-3-3,-1 3 0,2 1 0,-2-1 0,0 0-3,3-2-2,-3 3 0,2-2-1,0 2 2,0 0-5,0-2 5,0 3 1,1 1 3,0-3-8,-3 2 5,2-1 2,0 0-2,-2 3 0,-1-4 5,2 2-6,-1 1 2,-2 2-1,2-6-1,-2 6 4,0-2-1,0 2 0,0-1 1,0-4 3,-2 4-5,2-1-1,0-3 3,0 2-1,-2 1 1,4-3 2,-2-1-2,0 1-2,0 4 6,0-5-3,-2 1-4,2-1 4,-3 1-5,3 0 1,3 1 4,-6-1-6,3-1 5,0 0 1,0-1-2,-1 0-2,1-1 1,0-5 2,0 7-4,0-7 0,0 9 2,0-9 2,0 9 0,0-9-1,0 7-1,0-7-4,-2 6 6,2-6 1,-2 7 1,2-7 2,-2 6 1,2-6 0,-2 1-2,2-1 0,0 6-1,0-6-5,0 0-2,-4 6 6,4-6-2,0 0-6,0 4 6,0-4 1,0 0-5,0 5-2,0-5 5,0 0-5,-5 6 7,5-6 1,-5 8-1,5-8-4,-2 6 2,2-6 2,-5 4-1,5-4-1,-3 3-1,1 3 1,2-6-2,0 0 2,-4 8 1,4-8-1,-4 1 3,4-1-5,-2 6 7,2-6-6,-5 2-2,5-2 5,-6 4-2,6-4-4,-9 4 3,5-1 4,4-3-4,-9 0-1,9 0 3,-10 6-5,4-4 4,0-2-5,-2 2 0,2 2 1,-2-2-2,-3 3 1,1-3 1,-3 2 3,1 0-3,-3 1-2,2 1 0,-2 0 3,-1 1 0,0-1 2,0-1 3,-1 0-7,-3 1 5,2-1 0,0-1-3,0 2 0,-1 0 5,-1 0-4,0 1 1,0-1 4,4 1-4,-6 1 2,1-1 1,2 1-7,-2 0 6,4-3-4,-4 7-1,4-6 4,-3-3-2,4 3 1,-1 0-6,0 1 3,0-1 3,0-4 3,2 4-3,-1 0-3,0-3 4,0 1 0,1 2 1,0-3-3,0 2 1,1-1 3,-3-1-2,2 3 1,0-5 1,0 5-4,2-6 2,1 6 1,-2-5 0,2-1 1,2 3 0,-3-3-5,2 3 2,1 0 1,1-3 1,-1 2-3,-1 1 1,0-3-1,3 3 2,-2 0 3,3 0-6,-2-3 3,9 0 3,-14 1-1,6-1-2,8 0-3,-9 0 0,9 0 2,-11-1 1,11 1-2,-9 0 6,9 0 3,-6-6-5,6 6 2,-8-3 2,4 0-1,4 3-1,-8-5-2,3-1 5,0 5-6,5 1 3,-6-6 1,4 0-1,-2 0-3,2 2-1,2 4 1,-6-10 1,4 2-1,0 2-4,-3 1 6,3 1-2,-2-6-5,2 3 6,-1-1-3,1 0-2,0-3 3,0 2 1,-2-5-2,2 3-2,0 1 4,0-3-1,-1 0-7,1-3 8,0 5-1,0-3 1,-1 0-3,0 6-6,1-6 8,0 3 2,0 1-2,0-1-1,-3 2 4,3-5-6,-1 3 6,1 1 0,0-3-5,2 1 3,0-1-1,-2 4-2,2-4 3,0-4 1,0 6 1,0-3 2,-2 6-1,0-6 3,0 3 1,2 1-1,-2-1-3,0 2 3,0 1 0,-2-4 0,4 5-4,-2-1-1,0-3 1,2 1 1,-2 4-2,-1-5 2,1 3-5,0 1-2,2 0 7,-2-1 0,-1 2-6,3-2 2,-2 3-2,2-1 2,-2 2-2,0-2 6,2 6-4,-2-12 1,2 7 2,0 5-1,0-9-3,-2 7 0,2-4-2,0 6 4,0-8-2,0 8 1,0-9-1,0 9 3,0-4-1,0 4 3,-2-6-3,2 6 0,-2-6 1,2 6 1,0 0-2,-2-7-3,2 7 0,0 0 4,-2-6-3,2 6-3,0 0 6,0-5-2,0 5-1,0 0 5,0 0-4,0 0 4,0 0-4,0 0-2,0 0 4,-2-8-4,2 8-3,0 0 5,0 0 1,10-2-7,-10 2-8,13 0-15,-4 0-22,1 0-30,0 0-46,6-2-58,0-2-74,1 4-754,4-2 344,0-1 228</inkml:trace>
  <inkml:trace contextRef="#ctx0" brushRef="#br0" timeOffset="680482.8583">11661 16533 287,'0'0'335,"0"0"-2,0 0-15,0 0-13,0 0-17,0 0-21,24-6-20,-24 6-22,8 0-19,-2-3-21,5 3-20,0-4-16,5 4-16,4-6-16,1 3-27,2-2-34,4-2-35,-1 1-33,1 0-32,-3 0-38,2-1-39,-6 1-47,4 3-53,-3-7-65,-3 6-664,0-1 323,-2-4 213</inkml:trace>
  <inkml:trace contextRef="#ctx0" brushRef="#br0" timeOffset="680752.7078">12321 16286 173,'0'0'309,"2"15"-17,0-10-17,-4 5-21,2 1-20,-2-1-23,2 1-23,0 3-27,0-1-39,-2-1-46,2-3-58,-2 4-62,2-1-69,-2-3-621,2-2 250,-2-1 165</inkml:trace>
  <inkml:trace contextRef="#ctx0" brushRef="#br0" timeOffset="681147.3413">12331 16246 31,'6'-12'254,"-2"4"-9,0 6-4,0-4-6,2 5-12,-2-4-21,-4 5-22,0 0-17,18 5-16,-14-1-19,0-1-10,0 2-12,-2 0-11,1 3-12,-3-2-11,2 1-7,-4 0-9,-1-1-10,-1 6-7,0-6-7,-2 1-2,2 1-4,-1-3-4,1 3-4,2 0-1,-1-3 0,3-3 0,0-2-4,3 8 0,1-4-1,-4-4 1,11 0 2,-3 0 0,-8 0 0,15 2-1,-8-2 0,3 2 0,-10-2 1,13 3 0,-7-1-1,-2 4 5,0-4 8,-2 2 8,0 3 12,0-1 8,-4-2 3,0 4 12,0-2 3,-2 1-5,-3 2-8,0-5-8,-4 4-2,0 1-7,1-2-10,-3 2-20,0-4-24,-2 3-31,3-2-34,-1 2-47,2-7-50,1 4-51,2-4-56,8-1-694,-7-7 331,7 1 219</inkml:trace>
  <inkml:trace contextRef="#ctx0" brushRef="#br0" timeOffset="681579.0232">12573 16226 128,'7'-2'308,"-7"2"-10,0 0-14,2 10-11,-2-4-6,-2 2-28,2-1-25,0 5-15,-2-6-23,2 7-16,-3-6-15,3 2-20,0 3-20,0-2-19,0-3-30,3 3-16,-1-6-15,0 1-17,-2-5-6,6 6-2,-6-6-6,7 0 2,-7 0-2,0 0-2,12-11 2,-7 7 1,-3 0-1,4-2 0,-4 2 3,-2-3-3,2 1 1,-2-2-8,0 0-3,0 0-1,-2-2 3,2 3 0,-2-4 1,2 3 2,0 0 2,0-4 8,0 2 8,0 3 16,0-2 10,0 5 13,0-4 4,0 8 11,0-9 21,0 9 18,0 0 14,0 0 15,0 0 10,0 0 9,-8 17 5,1-10-1,5 3-5,-2 0-4,0 5-6,1-2-18,3 1-12,3-1-9,-1 2-16,2-2-28,5-3-33,1-3-44,5 3-50,0-6-51,1-1-42,2-3-57,-3 0-65,5 0-55,-2-3-975,0-1 448,0 0 296</inkml:trace>
  <inkml:trace contextRef="#ctx0" brushRef="#br0" timeOffset="684258.4215">12684 16148 96,'2'-3'168,"-2"3"-1,0 0 10,2-6 2,-2 6 2,0 0-7,0 0-5,0 0-10,0 0-12,0 0-8,0 0-5,0 0-8,0 0-3,0 0-5,0 0 1,0 0 0,0 0 3,-11 19 1,7-11-7,-1 3-7,1-1-5,-2 3-8,0-1-5,-2 5-2,1 0-14,0-2-5,1 0-6,0 2-12,2-4-3,2 3-4,0-3-3,2-3-18,2 1-6,4-1-12,0-1-12,5-1-7,0-7-6,1 2-6,3 0-6,0-3-3,4-3 1,-2-1 0,2 0 7,-5 0 1,4-2 4,-4-1 1,-1-1 3,2-1 4,-6-1-2,1 2 6,-2-5 6,-2 1 0,2 3 2,-2-4 0,-4 0 2,0 1 7,0-1 1,0 2-1,-2-2 7,0 3 3,-2 0 1,2-1 2,-2 1 2,-2 2-3,-1 2-1,-2 1 10,1 3-15,-2-4-1,2 4 0,6 2-3,-17 0 0,5 0 0,3 2-12,-2 0-18,3 2-19,-1-2-28,0 2-40,3 3-41,0-3-42,0 6-45,-3-1-749,4 3 334,-1 1 221</inkml:trace>
  <inkml:trace contextRef="#ctx0" brushRef="#br0" timeOffset="684525.8752">12769 16314 304,'0'0'346,"0"0"-7,12 2-6,-4 2-9,-1-2-21,-1 0-24,7 1-26,-2-1-26,5 4-23,0-6-28,2 2-48,1 2-57,5 0-56,-4-1-68,0-3-78,3 2-77,-4 4-782,0-6 337,-2 2 222</inkml:trace>
  <inkml:trace contextRef="#ctx0" brushRef="#br0" timeOffset="805700.4681">14775 10359 316,'-2'-6'329,"2"6"-4,0 0-1,-11-2-7,11 2-17,-19 2-20,6 2-19,-1 0-26,-2 4-18,2-3-19,-3 3-19,2 0-17,0 1-17,3-1-16,-1 1-14,2-1-10,3 1-9,2-1-13,4 0-10,2-1-7,2 0-9,2-1-9,2 1-8,5 4-5,4-4 1,-1 0-7,3 1-10,-1-2 3,0 3-3,-1-2-1,-1-1-2,-1 1 2,-2-1 11,-3 1 11,1-1 14,-5 0 17,-1-3 13,-6 3 15,-1 0 6,-1 0 6,-5 0 6,-1-1-3,-4 2-8,1-1-8,-3 0-8,0 0-11,-2-3-11,2 3-9,0-2-25,0 0-31,1-2-44,2 0-49,0 0-61,3-2-55,3 0-47,-1-2-68,5 0-66,0 0-1152,4 2 524,2-6 345</inkml:trace>
  <inkml:trace contextRef="#ctx0" brushRef="#br0" timeOffset="806068.8439">15007 10482 331,'-14'-3'368,"14"3"-13,-17 8-8,6-5-11,-1 6-23,-1-2-24,0 0-28,-2 4-24,5-3-24,0 3-24,0-3-18,2 3-21,0-1-22,2 0-36,1 0-15,3-3-19,-1 2-19,6 0-5,-1-4-3,3-1-14,1-1 2,0 0 3,2-2 8,2-1 9,-10 0 16,18-4 20,-10 1 16,1-1 27,0-1 18,-3-4 8,0 0 5,1 2 7,-1-1 2,-2-2-8,0 3-5,-2-3-30,0 3-11,-2 1-9,2-1-6,-2 1-13,-2 0-14,-2 2-14,4 4-14,-8-3-26,0 0-23,1 1-36,-1 2-49,-1 0-50,3 0-62,-3 0-80,9 0-80,-8 0-70,8 0-1095,0 0 522,0 0 345</inkml:trace>
  <inkml:trace contextRef="#ctx0" brushRef="#br0" timeOffset="806270.9359">15128 10488 34,'0'0'318,"11"0"0,-11 0 1,6 6 7,-4-1 3,-2-1-10,0 2-19,-2 3-28,0-2-23,0 2-29,-2 1-20,2-1-20,-3 3-32,-1-1-34,0 0-46,2 1-40,-5 0-49,2-3-53,-1-1-66,2-1-61,0-1-80,0 0-748,-5 0 350,8-3 231</inkml:trace>
  <inkml:trace contextRef="#ctx0" brushRef="#br0" timeOffset="806605.7156">15116 10476 174,'4'-4'349,"-2"-5"-9,4 6 6,-2-3-11,3 2-27,-1 1-29,3 1-28,-1 0-23,3 2-22,-1 2-22,0 0-16,2 0-24,-2 2-14,-2 1-12,1-1-13,-5 3-7,1-1-10,-5 1-6,0 1-3,-5 1 6,1-2 8,-2-1 20,-3 1 19,1-2 10,0-1 13,-2 0 7,4 1 1,-2-4-1,2 4 0,2-2-15,-1 1-3,5-4-7,-6 6-10,6-3-6,0-3-9,0 10-9,4-5-9,1 1-11,1 0-9,0 0-9,0-1-21,4 1-43,4 2-23,-1-2-39,1-1-47,1 2-61,4-1-72,-2 0-98,8-2-120,1 4-1321,-3-1 605,1 1 400</inkml:trace>
  <inkml:trace contextRef="#ctx0" brushRef="#br0" timeOffset="809833.1745">14396 8297 272,'2'-9'344,"-1"6"1,-1 3 6,-1-6-16,1 6-25,-9-3-24,9 3-28,-16 5-27,5-4-23,0 5-21,-1 0-23,-1 0-15,1 0-17,1 1-13,-1 2-12,7 0-9,1-2-11,2 1-10,2-1-7,2 1-6,0-1-5,4 3-6,-2-2-9,5 1-3,-1 0-3,1-1-2,-1 2-6,1-1-5,-3 3 4,0-5 4,-2 3 13,-2-1 13,-2-2 6,-2 4 4,-2-4 2,0 0 2,-4 2 0,-5-1-7,3-1-8,-4-1-5,2 1-6,0-2-9,-2-1-22,2 0-30,1-2-36,1 0-42,-1 2-46,3-2-39,-1-2-47,3 2-56,2 0-45,4-2-59,0 0-851,-8-4 420,8 4 277</inkml:trace>
  <inkml:trace contextRef="#ctx0" brushRef="#br0" timeOffset="810136.5934">14411 8450 31,'4'-1'280,"-4"1"0,0 0-2,0 0 5,0 0-6,8 5-13,-8-5-2,0 8-25,-2-2-24,2-6-21,0 7-19,0-7-21,0 7-22,3-2-24,3-1-9,2-2-14,1-2-8,4 0-7,-1-2-7,3-1 1,2 2-2,-2-1 3,0-1 14,0 0 16,-3 0 8,0 2 1,-1 1 2,-2-1-5,-9 1-2,17 2-3,-11 1-8,-2 0-6,-1 3-9,-3 0-8,-3 0-4,1 1-4,-4 4-9,-3-3-10,-3 4-24,-1-1-28,-2 3-38,-2 1-37,0-2-42,-2 0-39,1 1-64,0-1-59,4-3-66,-6-1-878,4 1 421,7-2 278</inkml:trace>
  <inkml:trace contextRef="#ctx0" brushRef="#br0" timeOffset="810552.5124">14832 8416 200,'0'-6'346,"0"6"-4,0-6-9,0 6-14,0 0-20,-15 3-27,15-3-23,-16 5-26,6 1-18,2 0-20,0 1-18,0-1-18,3 1-14,1-1-18,2 1-5,4-1-15,0 0-7,5 1-10,-1-1-9,4-1-4,0 2-9,4-1-9,-2 0-1,1 0-6,-2 1-5,-1-1 6,-1-3 9,-1 3 9,-4 0 2,2 0-4,-4-1 0,0-1-7,-2 2-10,-4 1-1,0-3-5,-2 2-17,-4 2-19,-3-5-32,-2 3-36,0 0-33,-1-3-35,-4 1-48,4-2-69,2 0-61,0 0-955,5-2 431,1-2 285</inkml:trace>
  <inkml:trace contextRef="#ctx0" brushRef="#br0" timeOffset="810750.3808">14984 8364 318,'0'0'314,"0"0"-6,9 8 1,-9-2-13,2 2-6,-4 1-24,2 3-24,0-1-21,-2 3-18,0 1-22,0 0-29,-2-1-39,2 4-45,-1-2-45,1-1-65,-3-2-77,3 0-78,-4-1-805,2-3 341,2-1 224</inkml:trace>
  <inkml:trace contextRef="#ctx0" brushRef="#br0" timeOffset="811463.6117">14934 8551 109,'0'0'302,"0"-9"-11,2 5-9,0 0-11,2 1-16,3-2-23,-2 4-26,4-2-19,1 0-21,4-1-27,0 2-26,6-1-11,-4-1-17,5 2-14,-1-1-15,0 1-10,-2-3-9,-2 2-2,1-3-3,-1 2-2,-4-2 2,-2-1 9,2 1 10,-4 0 11,0 0 22,0-1 10,-3 1 4,-1-2 6,-4 3 17,0 1 9,0-2 6,-2 0 2,2 6 4,-11-4-2,3 3-1,8 1-3,-20 5-5,8 1-8,0 0-14,-1 2-11,0-1-10,2 5-8,3-3-11,2 3-12,2-1-25,2-3-32,4 4-35,0-4-36,4 3-29,2-3-7,3 2-3,2-4 0,2 1 10,-1-1 3,2-2 11,-2-2 6,-2 0 23,1-2 19,0 0 22,-2-2 15,-1 0 21,0 0 12,0 0 6,-2-2 8,0 0-2,-2 0 2,-2-1-3,3 1-5,-5-2-2,3 0-3,-3 2-3,0-2-5,0 1-3,0-1-3,0 2-3,2-2-11,-2 0-7,3 0-5,-2 2-8,2-2-5,1 3-2,0 0 4,1 0-3,0 0 1,-1 0-1,-6 3 4,16-3-2,-6 2 0,-4 1 3,-6 0 9,14-1-8,-5 1 7,-9 0 4,8 1 3,-8-1 3,7 1 4,-7-1-2,4 5 0,-4-5 2,0 0 0,-4 7-4,4-7-6,2 6-6,-2-6-10,0 0-1,2 5-2,-2-5 3,0 0 3,15-2 0,-15 2 3,12-3 11,-4 2 18,2-1 19,-2-1 12,0 3 5,1-1 7,-3-1 5,-6 2 6,15 0 0,-15 0-4,11 2-4,-11-2-3,10 1-9,-6 4-2,-4-5-4,6 4-5,-4-1-5,-2-3-20,0 7-24,0-2-37,0-5-42,-6 7-44,0-1-45,2-2-53,0-1-63,0 3-54,-1-1-1035,3-2 470,2-3 311</inkml:trace>
  <inkml:trace contextRef="#ctx0" brushRef="#br0" timeOffset="811924.222">16217 8429 339,'0'0'346,"0"0"-5,0 0 0,-24 14-27,16-7-29,1 0-10,-1 2-25,-1 0-25,5 1-17,0-2-19,1 0-21,1 1-15,2-1-23,5-1-22,-1-1-17,2-1-20,3-1-12,2-2-8,-1-1-3,0-1-7,2-1-1,-2-1 5,0-4 7,1 3 10,-3-6 8,1 2 11,-1-1 3,-3 1 1,-1-2-7,-1 0-8,-3 1-6,-1 0-9,-1-1-29,-2 2-33,-3-2-37,3 3-42,-2 0-54,-1-1-77,1 1-78,1 0-1085,1 0 470,2 1 309</inkml:trace>
  <inkml:trace contextRef="#ctx0" brushRef="#br0" timeOffset="812129.055">16439 8332 318,'0'0'342,"10"4"1,-8 0 16,2 2 3,-4 1-10,0 3-19,0-1-25,0 2-31,-2 3-25,-2 1-26,0 2-24,0-3-38,0 0-48,-3 3-61,2-3-58,-1-1-78,0 1-81,2-4-88,-2-3-945,2 1 406,-1-2 269</inkml:trace>
  <inkml:trace contextRef="#ctx0" brushRef="#br0" timeOffset="812320.6167">16397 8460 107,'4'-6'287,"0"1"-6,0-1-5,3 1-12,0-1-21,0 3-21,4-1-27,-1 3-33,1-3-48,-1 2-61,1 0-76,2 2-75,3-2-72,-2 0-481,-4 2 221,0 0 147</inkml:trace>
  <inkml:trace contextRef="#ctx0" brushRef="#br0" timeOffset="812491.6685">16512 8332 231,'0'-10'350,"0"1"5,0 2 18,4 1 3,-4-1-23,2 1-34,-2 0-32,4 1-26,0 3-32,2 0-25,-6 2-51,10-4-56,-3 2-56,3-1-81,-1 2-105,1-4-114,1 5-824,1-1 368,0-1 243</inkml:trace>
  <inkml:trace contextRef="#ctx0" brushRef="#br0" timeOffset="812867.7652">17270 8250 56,'0'0'397,"0"0"4,0 0-2,0 0-12,5 12-20,-7-5-29,-3 5-27,3 1-30,-4 0-28,1 5-27,1 0-33,-2 0-49,2-1-54,-2 2-55,2-2-54,-2-2-80,2 0-81,2-3-81,0-2-868,-3-2 384,4-3 253</inkml:trace>
  <inkml:trace contextRef="#ctx0" brushRef="#br0" timeOffset="813180.1743">17312 8118 322,'10'-12'333,"0"2"-11,-2 5 0,-3 2-8,5 1-19,-3 2-23,-7 0-26,14 5-22,-5 0-20,-5 3-20,0 1-23,0 0-11,-6 3-18,2 0-9,-6 3-16,-3 0-7,-5 0-11,-4 2-5,2 0 20,-1-4 26,-2 3 19,4-2 8,0-1 1,2-1 7,3-1 0,2-2-3,2-1-8,0-1-9,6 1-11,2-1-29,6 1-9,2 0-11,2 0-17,3-1-22,5 1-27,-4-1-25,6 1-25,-2-1-33,0 1-39,-1-2-35,2 0-37,-2-1-48,0-2-53,-2 2-64,-1-1-42,-2-4-1076,-2 2 495,1-2 328</inkml:trace>
  <inkml:trace contextRef="#ctx0" brushRef="#br0" timeOffset="813515.1282">17592 8429 463,'9'-1'133,"-9"1"41,4-4 24,-4 4 13,0 0 7,0 0-2,6-4 8,-6 4-4,8-2-6,-3 0-4,-5 2-14,13-2-18,-5 0-19,0-2-9,3 3-17,-2-2-10,1 2-15,-1-3-7,1 0-13,1 0-8,-2-1 1,-1-1-2,0 0 4,2-1 4,0-3 2,-4 0 1,1 1 2,0-1 5,-2 0 3,-1-1-4,-2 3 1,-2-3-2,0 2-2,-2 2-2,-2 1 4,-1 0 3,-3 2 6,0 2 2,-4-1 11,0 6 6,2-1 9,-5 4 5,4 1 6,-1 0-4,1 4-17,5-1-14,-1-1-11,7 0-9,0 2-10,5-1-29,3 0-42,5-1-37,1 0-42,4 1-43,2-1-50,4-1-56,-3-2-44,-2 0-49,0-5-63,3 3-55,-10-4-1207,3 0 557,-3 0 368</inkml:trace>
  <inkml:trace contextRef="#ctx0" brushRef="#br0" timeOffset="813765.0294">18071 8222 186,'-2'-6'337,"2"6"-5,0 0 1,0 0-1,-18 12-15,14-5-16,0 1-13,-4 3-11,-1 1-13,2 1-15,1 1-18,-2-1-21,4 2-22,-1-4-18,3 3-16,2-3-29,0-1-48,2-1-51,3 1-56,1-5-65,0 1-75,5-2-84,0-2-88,1-2-851,3 0 406,2 0 268</inkml:trace>
  <inkml:trace contextRef="#ctx0" brushRef="#br0" timeOffset="814033.8136">18278 8351 50,'0'0'262,"2"-4"29,-2 4-2,0 0 3,0 0 18,0 0-15,0 0-7,-19 12-16,13-8-15,0 1-18,2 1-21,-2 0-21,2 0-22,0-3-17,2 5-16,2-2-14,0-6-16,2 7-20,2-3-17,-4-4-13,12 2-7,-12-2-2,14 0-4,-6-4 2,1 2 8,0-4 10,-3 3 13,2-3 12,-1-1 4,-3 1 5,2-2-3,-2 2-8,-2 1-13,-2-1-9,0 6-18,-4-11-35,2 5-50,-2 0-60,2 3-65,0-2-77,2 5-64,-2-4-62,2 4-1050,0 0 480,0 0 316</inkml:trace>
  <inkml:trace contextRef="#ctx0" brushRef="#br0" timeOffset="814221.7908">18352 8353 903,'6'6'87,"0"-2"60,1-3 36,0 3 19,-1-2 12,0 0 15,0 0 15,1 0-4,-2 0-10,-5-2-16,14 0-19,-14 0-17,12-2-15,-5-2-15,-1 2-12,2-1-18,-1 0-10,0 0-12,-1-1-15,0 0-2,0 2-8,-6 2-9,9-5-21,-3 2-27,-6 3-33,9-3-40,-5 1-44,0 0-60,-4 2-67,11-5-66,-7 2-899,2 0 406,0 0 269</inkml:trace>
  <inkml:trace contextRef="#ctx0" brushRef="#br0" timeOffset="814912.4639">18813 8104 104,'5'-8'322,"-1"5"-5,-2 1 9,-2 2 8,0 0 6,0 0-2,2 16-9,-4-5-16,0 1-17,0 4-17,-3-1-19,3 4-26,0 2-22,-2-3-18,4 4-20,-2-1-20,2-1-24,-2-2-22,2 1-26,0-4-22,-2-2-28,2-1-20,0-3-20,2 1-14,-4-2-8,2-5 0,0-3-3,0 6-1,0-6 1,0 0 0,0 0 4,0 0 4,-9-17 2,5 11 3,0 1 2,-2-1 10,-1 0 10,-2 2 8,3-1 11,-4 2 14,-1 0 14,0 3 14,-1 0 12,0 2 7,1 2 1,-4-1 3,6 5 6,1-2 2,2-1-4,0 3-12,3 2-4,6-3-3,1 1-14,2-2-22,4-1-31,3 1-31,2-4-28,2 2-35,2-4-32,2 1-25,0 2-15,0-6-16,-2 2-19,1-3-13,-2 0-15,-2 0-15,0-1-7,1-3-5,0 2-13,0-1 9,2-3 0,0-2 17,2 1 23,-2 0 49,2 0 64,1-2 65,-4-1 57,2 1 59,-3-2 52,-3 5 35,-1-2 35,0 2 36,-5 1 22,-2-1 4,-4 3 2,0 3-8,-4-2-3,2 6-12,-10-4-16,10 4-23,-14 3-24,5 0-18,-2 1-16,3 1-12,1 4-13,-1-2-16,0 2-8,2 1-10,-4 2-10,6-3-11,0 3 1,0-2-11,2-1-3,2 3-16,0-4-5,2 2-7,6 0-13,1 1-11,4-1-12,1-3-2,1 2 1,0-1 4,2 0 2,-5 0 3,2-3 7,-4 1 18,-2-2 13,0-1 10,-1 1 8,-2-1-6,-1 0-7,-4-3-5,0 0 6,0 0-13,-13 12-12,5-10-36,-5-1-40,1 0-57,-6 2-81,0-1-76,-4-1-122,1-1-1447,-3 3 627,2-3 414</inkml:trace>
  <inkml:trace contextRef="#ctx0" brushRef="#br0" timeOffset="821066.2081">8744 14633 266,'0'0'312,"-6"3"-11,6-3-17,-4 4-11,4-4-16,-4 3-14,4-3-23,-7 3-18,7-3-11,0 0-21,0 0-12,0 0-11,0 0-7,0 0 0,-6-16-4,8 8-5,-2 1-2,2-4-6,0 0-9,0 2-5,1-3-9,-1 2-6,0 0-5,2 1-12,-4-1-1,2 2-7,0-3-9,0 4-8,0-3-3,-2 0-5,2 3-5,-2-1-2,3 0-1,-3 1-6,2-1-4,0 2-6,0-1 0,0 1-1,3 0-3,-3 3-1,2-2-1,0 3-3,0-3 1,2 1-4,-2 1 1,4 3 0,-2-5-1,2 1-1,0 1 1,1 2-4,4-4 0,0 1 1,1 1-1,4-2-1,-4 2-3,3 0 3,0 1 0,0-3 0,-1 4-1,4-1 0,-4-1-1,4 0 2,-1 1-2,-3 0 5,6-1-5,-1 0 0,2 0 1,3 1-2,1-2 1,1 0 1,-1 2-3,3 0 1,2-2 1,-3 4 0,3-1-2,2-1-2,-2 2 5,-3 0-2,3-2-2,0 2 3,-1 0-1,1-2 1,0 2-3,0 0 2,-1 0-1,-1-4-1,0 4 2,1-1-2,1-2-1,0 3 3,0-2-1,-3 1-1,3-2 0,2 2 0,-3-3 0,2 2 0,2 0 3,-2-2 0,-2 2-1,3 1 0,-2-1-3,-2-1 2,-1 3 1,1-3-3,0 3 1,-4-2 3,4 0-1,-2 2-7,1-2-5,3 0-9,-2 0 0,1 0 0,3 1 2,-2-1 0,2 0 1,0 0 7,-2 2 1,2-2-3,-2 0 3,-1 0 0,-3 0 0,2 2 5,-3-1-1,-4-2 0,0 3 3,-1 0-2,-4 0 1,4-3 0,-3 2 0,4-4 0,-4 4 0,5-2 0,-1 1-6,0 1 2,2-4-4,1 5-1,-1-3-3,3 0 3,-6 2 1,2-3 2,-1 2 2,1 1-2,-6-2 1,4 1 2,-3 1 1,-2-2 2,0 1-2,-5 2 0,4-1 2,0-1 0,-1-1 0,2 2 0,-2 0-1,4 1 5,0 0-1,-3-5-1,6 5 0,-3-1-2,0-2 3,0 1-1,-1 2 0,-2 0-1,-1 0-1,-2-1 3,1 1-2,-1 0 3,-3-3 0,4 3 0,-4-2 1,1 4 0,2-4-3,-3 2 6,0 0-5,1 0 3,1 0-4,0 0 3,0-1-1,-2 2-1,2-1 0,-2-1 2,0 1-1,2-2-3,0 2 0,-2 0-4,1 0 5,-1-3-2,1 3 0,0-1 0,-1 1 1,-2 0 1,-8 0 2,18 0 0,-10 0 0,-2-1 0,-6 1 2,15-3-3,-7 3 0,1-2 3,0 1-3,1-1 0,-2 2 1,1-3 0,2 3-1,-3 0-1,-8 0 1,15-3-2,-7 3 0,-8 0 5,13 0-1,-13 0 0,11 0-1,-11 0 2,10 0-4,-10 0 2,0 0 2,10 0-1,-10 0 1,10-2 1,-10 2-1,6-2-2,-6 2 0,7-2 2,-7 2 2,7-1 6,-7 1 4,0 0 3,0 0 5,11 0 7,-11 0-5,0 0 5,8-3-5,-8 3-3,0 0-1,0 0-1,9-1-1,-9 1-1,0 0-2,9-2-1,-9 2-2,8 0-1,-8 0 3,8-2-2,-8 2 6,0 0 6,0 0 2,14 0 3,-14 0 2,0 0-1,8 2 1,-8-2 2,0 0-4,4 6-1,-4-6-4,2 7 1,-2-4-7,0 5-1,0-3 1,0 3-4,0 2 0,0 0-2,0-1-3,0 2-16,0-3-27,0 3-36,0-1-35,2-4-57,2 4-58,0-3-66,3 4-68,-4-6-1071,5 2 484,0-1 320</inkml:trace>
  <inkml:trace contextRef="#ctx0" brushRef="#br0" timeOffset="822084.6849">8686 13791 245,'0'0'335,"0"0"-16,-11 0-4,11 0-10,-13 8-8,2-4-24,3 2-24,-3 4-23,3-1-21,-1 0-14,3 0-22,2 0-13,1 2-15,3-3-16,3 0-11,3-3-12,5 3-10,1-2-12,3 1-7,3-1-5,0-2-8,1 1-4,-2-1-7,-2 2 1,0-2 6,-2-1 1,-5 3 8,-2 0 6,0 0 2,-4 0-6,-4 1 1,0 0-6,-6 5-7,-2-3-6,-3 1-10,0 2-16,-4 0-25,0-2-28,-1-2-38,5 0-32,-3-1-53,2-3-62,1 0-64,5-2-67,1-4-942,7 2 438,-4-6 289</inkml:trace>
  <inkml:trace contextRef="#ctx0" brushRef="#br0" timeOffset="822367.8651">8800 13929 218,'12'-10'100,"-1"7"71,-5-1 29,-2 0 7,3 0 3,-5 2 3,-2 2-4,0 0 0,0 0-12,0 0-15,15 6-17,-11-4-14,-4-2-19,6 4-8,0 0-9,-2-3-15,-4-1-8,14 4-9,-8-4-15,-6 0-4,17 0-4,-7-1-10,1 1-1,2-4-5,-3 4-7,5-2-2,0-2 5,-3 2 8,1 0 4,0 2 13,0 0 12,-3 2 5,-2 0 2,2 0 0,-4 3-1,-2-1-4,0 4-4,-4 1-6,0-3-8,-2 4-6,-2-1-7,0 3-24,-3 0-28,0-4-37,1 4-33,-2 0-32,-1-3-38,1 0-48,0-5-45,1 4-44,1-4-886,-1-2 396,3 0 263</inkml:trace>
  <inkml:trace contextRef="#ctx0" brushRef="#br0" timeOffset="822693.2191">9186 13880 234,'6'-6'308,"-2"4"-5,-4 2-8,2-4-4,-2 4-6,0 0-14,0 0-23,0 0-22,0 0-22,0 14-22,0-14-18,-2 9-15,2-9-13,2 11-17,0-5-13,2 0-9,-2-1-10,2 3-8,0 0-11,0-3-6,1 1-6,-1 0-5,2 0-5,-1 0-2,1-1-5,-2-2-3,1 3 2,1-1 0,-6-5 6,6 6 12,-2-5 7,-4-1 5,4 4-5,-4-4-6,2 3-1,-2-3-7,0 0-6,0 0-4,-10 6-7,10-6-12,-10 2-21,0 1-24,10-3-32,-14 0-38,8 0-39,-3 0-44,1-3-47,8 3-61,-10-3-58,6-2-849,2-1 406,2 1 267</inkml:trace>
  <inkml:trace contextRef="#ctx0" brushRef="#br0" timeOffset="822887.6775">9404 13790 81,'8'-1'307,"-2"-2"-4,-6 3-10,0 0-4,14 5 4,-12 0-5,3 1-13,-3 1-12,2 0-25,-4 4-21,2-1-22,0 2-21,-2 0-18,0-1-34,0 0-42,0 3-53,-2-3-50,2-1-68,-2-1-61,0 4-68,-4-9-79,1 4-659,1 1 326,-2-5 215</inkml:trace>
  <inkml:trace contextRef="#ctx0" brushRef="#br0" timeOffset="823224.8952">9366 13952 1,'0'-8'273,"3"4"18,1-5-4,1 1-12,1 1-9,-2 1-12,4-2-17,0 1-26,4 1-18,-2-1-16,3 1-21,-1-2-18,4 2-23,-2 2-13,3 1-27,0-1-21,0 2-24,0-1-25,0 0-18,-5 1-11,2 1-6,-4 1 5,2-3 0,-3 2 6,-1-2 1,-1 0 17,-1 1 18,-2-2 19,3 1 17,-7 3 13,6-10 12,-4 7 17,0-2 17,0-1 6,-2 6 7,0-6 7,0 6-2,0 0 5,0 0 2,0 0 0,0 0 3,-27 8-1,18-2-3,1 3-8,0-2-9,-1 2-12,3 1-11,2-1-14,2 0-7,0 1-20,4-1-32,0-1-41,2-2-52,2 0-38,6 1-29,4-3-41,-4-2-49,3-2-51,2 2-53,2-4-67,-5 0-864,0 0 429,0-2 283</inkml:trace>
  <inkml:trace contextRef="#ctx0" brushRef="#br0" timeOffset="823616.4278">9826 13868 581,'8'0'9,"-8"0"91,0 0 57,0 0 33,0 0 6,0 9 4,0-9 8,-4 8 2,4-8 3,-2 8-8,-2-4-7,2 0-23,2-4-14,-4 5-15,2-1-15,2-4-11,0 0-18,0 0-19,0 0-9,0 0-9,0 0-15,12-12 4,-6 9-11,1-5-4,1 4-3,1-2-7,-1 1 5,-1 1-4,-1-2-6,2 5 2,-4-2 1,-4 3 3,0 0 1,14 3-9,-14-3 4,2 7-7,-1-3-3,-1 1-1,0 3-6,0-8-13,0 10 4,0-7-6,0-3 6,0 6 5,0-6-3,0 0-6,0 0-6,0 0 6,0 0 4,0 0-3,22-9-1,-18 5 4,5 2 9,-1-2 14,1 1 10,1-2 11,-2 4 12,1-3 6,0 4 1,-1-2 3,-8 2-1,14 0-8,-14 0-6,14 2-2,-8 0-7,2 0-6,-4 2-13,5-1-28,-3 1-31,3 0-28,-3 0-40,1-1-50,1 1-51,-2 0-64,2 0-55,-1 0-892,2 0 414,-1-3 272</inkml:trace>
  <inkml:trace contextRef="#ctx0" brushRef="#br0" timeOffset="824131.399">10694 13833 37,'0'0'353,"0"0"-3,-11-3-1,11 3-3,0 0-14,-21 7-21,11-3-19,-1 4-18,-2 0-18,1-1-21,1 3-22,0-1-21,3 1-22,2-1-17,-1 1-24,5-3-26,0 1-35,2-2-32,4-2-28,-4-4-16,11 3-7,-11-3 2,18-3-3,-6-1 16,-4-2 12,4 1 32,-1-3 23,-2 0 16,-1 0 13,1-1 5,-3 2-4,-2-3-4,0 2-9,-4 1-8,2-1-7,-2 2-26,-2 0-35,0-1-49,0 4-54,-1-2-58,2 2-74,1 3-66,0-11-63,0 5-958,0 1 447,1 2 295</inkml:trace>
  <inkml:trace contextRef="#ctx0" brushRef="#br0" timeOffset="824346.4823">10734 13764 844,'0'0'151,"0"0"40,17 1 14,-11 0 0,-1 4 1,1 1 3,-2-3 4,0 3-5,-2-1-2,1 6-23,1-4-15,-4 3-19,2 1-21,-2-1-17,2 1-21,-2-1-43,0 1-43,0-1-59,-2-1-65,2 2-74,0-5-84,-2 4-699,-2-3 333,1-3 219</inkml:trace>
  <inkml:trace contextRef="#ctx0" brushRef="#br0" timeOffset="824527.0357">10725 13887 140,'2'-5'264,"3"-1"-15,0 0-10,1 0-14,2 0-18,0 3-21,3-3-18,0 3-19,2-2-20,-3 1-30,0 1-30,4 2-38,-6-2-40,0 1-44,1 2-39,-9 0-63,10-1-473,-6 1 213,-4 0 141</inkml:trace>
  <inkml:trace contextRef="#ctx0" brushRef="#br0" timeOffset="824716.4288">10816 13783 195,'-2'-6'313,"2"0"-5,0 0-1,2 0 11,-2 6 13,4-9-3,-1 5-15,0 1-17,1-1-24,0 0-30,-1 0-23,4 0-24,-1 2-43,-1-1-44,3 0-60,-8 3-60,15-1-72,-8-1-81,3 2-70,-2 0-938,4 0 399,0-2 263</inkml:trace>
  <inkml:trace contextRef="#ctx0" brushRef="#br0" timeOffset="825128.5402">11585 13733 152,'0'0'364,"-4"-2"-1,4 2-14,0 0-5,0 0-7,-9 13-19,9-5-25,-4-1-22,2 3-26,-2-1-25,1 3-27,1 0-30,-2 0-43,2-4-49,0 4-55,2 0-55,-4-5-74,2 2-80,0-3-81,-2 0-814,0-3 369,0 0 245</inkml:trace>
  <inkml:trace contextRef="#ctx0" brushRef="#br0" timeOffset="825314.2556">11456 13691 129,'4'-9'321,"0"1"-5,3 2 7,-1 0-11,7 1-8,0 1-25,1 0-26,4 1-25,0 0-23,3 1-30,1 2-51,1 2-51,-2-2-45,0 3-55,-4 0-60,0 1-57,-4 0-51,-2 1-695,-5 1 302,-6 0 200</inkml:trace>
  <inkml:trace contextRef="#ctx0" brushRef="#br0" timeOffset="825501.4066">11405 13922 155,'-6'1'381,"6"-1"-11,0 0-3,0 0-20,0 0-21,11 8-27,-5-6-31,2 0-27,2 0-39,4 1-50,2-3-65,1 0-56,5 3-66,-4-3-65,4 1-50,-1 1-48,0-1-50,-2 2-601,-4 0 289,2 2 190</inkml:trace>
  <inkml:trace contextRef="#ctx0" brushRef="#br0" timeOffset="825712.4912">11682 13978 750,'0'0'202,"0"0"19,0 0-8,0 0-5,0 0-13,0 0-13,5-9-22,-5 9-14,2-8-12,0 5-15,2-5-13,2 4-8,-2-2-12,6-1-7,2-1-6,-2 2-9,3-1 12,-2 3 3,3 0 6,-3 1-3,2-1 5,0 2 6,-1 2-12,-2 2-2,2-1-10,-4-1-8,0 4-6,1 2-6,-3 0-11,0-1-32,1 3-27,-1-2-31,-2 4-43,-1-6-51,1 5-65,-4-1-55,0-1-817,-2 2 368,0-3 243</inkml:trace>
  <inkml:trace contextRef="#ctx0" brushRef="#br0" timeOffset="826076.6962">12123 13833 79,'-2'-9'239,"2"9"-11,0 0-14,-2-5-9,2 5-8,0 0-9,0 0-3,-13 0 0,13 0-5,-13 5-4,13-5-9,-13 9-10,7-6-2,-2 1-14,1 2-11,0-3-11,3 3-14,4 0-2,0-6-18,2 7-7,5-3-7,0-2-12,1 1 0,2 0-10,1 0-1,-1-1-5,1 2-5,0 0 0,-1 1 0,0 1 1,0 0 2,-4 0 9,-1 0 12,2 1 12,-5-1 10,1-1 12,-1 2-4,-4-1-4,-1 0-3,1 0-11,-5 0-7,2 0-10,-3-3-17,-2 1-33,0 2-38,0-2-48,-1-2-51,0-1-63,1 1-69,4-2-64,6 0-930,-11-2 427,11 2 281</inkml:trace>
  <inkml:trace contextRef="#ctx0" brushRef="#br0" timeOffset="826267.4856">12428 13830 251,'8'4'327,"-8"-4"-22,2 7-15,-2-7-17,-5 10-26,2-3-23,-1 1-40,-1 2-58,-1-3-83,-2 1-93,5-2-100,-5 1-554,-1-1 239,3 0 158</inkml:trace>
  <inkml:trace contextRef="#ctx0" brushRef="#br0" timeOffset="826451.3496">12419 13786 227,'5'-9'280,"-3"1"-23,2 3-22,-1-3-26,0 4-31,1-2-63,0 3-85,2-1-93,-1 0-437,2 2 170,-1 2 113</inkml:trace>
  <inkml:trace contextRef="#ctx0" brushRef="#br0" timeOffset="826655.3218">12616 13797 204,'-4'-8'379,"2"3"-2,2 5-7,-7-4-19,7 4-23,0 0-36,-15 0-25,15 0-26,-6 6-23,2-2-25,4-4-18,0 7-19,0-7-15,2 12-18,-2-5-14,2 4-8,2-2-11,-2 2-13,1-1-3,-2 1-9,2 1-4,-1-1-7,2 0-3,-4-1-6,2 1-3,-2-1 1,0 1 0,2-2 0,-4-1-3,-2 0-4,0-3-5,0 1-3,-1 0-8,-3-2-12,-1-3-22,1 2-30,0-1-24,-2-2-33,2-2-50,0-2-61,0-2-70,3-1-85,5-4-870,3 3 421,1-6 277</inkml:trace>
  <inkml:trace contextRef="#ctx0" brushRef="#br0" timeOffset="826920.0037">12902 13624 180,'0'0'337,"0"10"-15,-2-3-19,-3 1 1,-1 4 0,-1-1-9,-1 2-19,0 0-26,0 3-26,-4-1-21,6 0-21,-5 0-17,3 0-19,2 0-16,-1-2-20,-1-1-19,4-4-14,-3-2-13,3 2-19,0-4-1,2-1-10,2-3-11,0 0 5,6 8-2,-6-8-8,13 0 5,-13 0 3,15 0-1,-7 0 3,-1 2 0,1 0 1,0 0 1,0 2-4,2-1-5,-4-1-13,2 2-17,-2 2-28,3-2-34,0-1-49,-3 1-59,2-2-65,-1 0-72,-1 2-857,0-2 399,0-2 263</inkml:trace>
  <inkml:trace contextRef="#ctx0" brushRef="#br0" timeOffset="827178.7125">13185 13674 182,'0'0'372,"0"0"-2,0 0-2,4 15-3,-6-7-18,0-3-19,-2 5-14,2 0-15,-4-1-18,0 4-17,-2 2-19,2-2-21,-4 1-23,4-1-18,-3 2-17,2-5-21,3 3-24,0-3-36,2-2-48,4-1-51,0-1-50,4-2-51,3-2-50,0 0-50,-1-2-51,2-2-32,2 0-52,-4-2-810,0 0 395,-2 1 260</inkml:trace>
  <inkml:trace contextRef="#ctx0" brushRef="#br0" timeOffset="827391.2696">13141 13802 244,'-6'-3'322,"6"3"-6,0 0-17,-16 0-17,16 0-10,0 0-29,0 0-27,0 0-42,0 0-64,14-8-79,-2 6-97,2-1-87,2 0-626,0-2 265,4 1 175</inkml:trace>
  <inkml:trace contextRef="#ctx0" brushRef="#br0" timeOffset="827601.8108">13437 13761 67,'0'0'338,"0"0"13,9 3 3,-9-3 8,0 0 20,0 0-3,0 0-13,-20 10-19,14-6-27,-2 1-27,-1 1-39,1-1-25,1 0-22,1 1-25,-1-2-19,3 3-22,0-4-17,4 2-24,0-5-26,6 6-21,-2-2-14,3-1-10,0 1-4,-1-2-4,0 2-4,-2 0 1,3 0-1,-1-1 3,-2 1 14,0 0 13,-1 0 13,-3-4 9,0 7 5,0-1 3,-5 0 0,-1-2-8,0 0-9,-3 1-3,-1-1-11,-3 2-8,-2-2-29,-1-1-45,-2 3-67,-1 2-69,-2-6-95,2 3-107,-2-1-1339,0-1 582,2 3 385</inkml:trace>
  <inkml:trace contextRef="#ctx0" brushRef="#br0" timeOffset="828918.349">7523 14687 125,'0'-4'341,"0"4"-10,-6-9-7,2 5-21,4 4-21,-11 0-19,11 0-18,-17 4-21,9 2-16,-1 1-15,-2 3-7,5 1-22,-2 1-3,4-1-14,2 2-12,2 1-14,2-3-11,4 3-9,4-4-12,3 5-9,6-7-8,0 5-9,3-6-12,-2 3-6,0-1-6,-4-2-6,2 1-7,-8 1 3,1-1-3,-10 2-4,-1-5-2,-5 5-2,-6 0-2,-2 1-2,-8 0-19,-1 1-22,2-3-31,-4 3-36,1-3-32,1-2-44,6-1-59,-1-3-62,4-3-936,3 2 417,1-4 276</inkml:trace>
  <inkml:trace contextRef="#ctx0" brushRef="#br0" timeOffset="829257.4257">7773 14836 144,'0'0'304,"0"0"-4,0 0 3,0 0-16,-21 13-12,15-8-19,1 0-15,-1 1-22,-1 1-15,3 0-18,0 0-20,0-2-17,2 3-15,2-3-14,0-5-8,6 6-17,2-4-18,-1 0-8,-7-2-8,22-4-9,-9 1-1,3-5-7,-2 0-4,1 0 12,-2 1 15,0-3 20,-3-1 17,-2 2 7,2-1 1,-8 3-6,2-4-2,-4 4-10,-2 0-11,-2 2-4,-4-1-12,0 3-11,0 3-17,-2-1-29,-1 1-37,-2 0-39,4 1-46,-1 2-40,0 0-52,-2 0-59,8 2-55,-2-1-72,0 2-810,4-4 408,2 4 269</inkml:trace>
  <inkml:trace contextRef="#ctx0" brushRef="#br0" timeOffset="829478.7594">8107 14741 44,'0'0'337,"0"0"-10,0 0 1,0 0-19,9 11-2,-9-7-15,0 2-30,-2 1-23,0 1-21,2 1-23,-3 2-19,1 0-17,0-3-33,0 5-44,2-1-47,0-4-48,-2 0-52,0 0-54,0-1-64,2 0-65,0-3-707,0-4 324,0 0 215</inkml:trace>
  <inkml:trace contextRef="#ctx0" brushRef="#br0" timeOffset="829685.8806">8039 14704 100,'2'-3'341,"-2"3"2,5-4-3,-2 0-14,7 2-21,-2 0-28,0 0-28,6 1-27,-2-2-25,3 0-39,2 0-51,0 0-46,-1 1-34,4 0-38,-6 2-53,1 0-58,-2 0-58,0 0-65,-7 2-582,2 2 281,-4 0 186</inkml:trace>
  <inkml:trace contextRef="#ctx0" brushRef="#br0" timeOffset="829894.8832">8037 14931 153,'-6'2'345,"6"-2"-17,-7 4-14,7-4 2,3 7-3,-3-7-15,10 0-21,-10 0-28,16 4-24,-4-6-24,-2 2-33,4-2-53,0 2-54,3-3-51,0 0-50,0 0-56,1 1-74,2 0-60,-3-4-735,2 4 328,-2-1 217</inkml:trace>
  <inkml:trace contextRef="#ctx0" brushRef="#br0" timeOffset="830246.2859">8475 14514 8,'0'0'354,"0"0"-18,0 0-16,0 0-19,0 0-20,-16 11-33,12-7-26,-3 6-43,1-3-56,-1 0-67,-1 5-92,-1-2-100,1-1-632,-4 0 262,0 2 172</inkml:trace>
  <inkml:trace contextRef="#ctx0" brushRef="#br0" timeOffset="830771.1554">7094 14491 299,'6'7'310,"-2"3"-14,2 2-22,1 1-27,1 0-25,-1 3-27,3-3-43,-2 1-61,4-1-78,2 0-103,-4 1-594,2-7 233,0 0 153</inkml:trace>
  <inkml:trace contextRef="#ctx0" brushRef="#br0" timeOffset="833628.5757">18096 394 44,'-19'0'323,"11"0"-11,-4 2-11,2 0-18,-2 2-23,1-1-30,0 3-24,3 0-22,-1 1-16,3 0-19,2 0-13,2 0-13,4 0-14,0 4-9,2-4-10,3-1-13,1 1-4,0 2-9,1-5-7,-2 2-3,0 3-7,0-4-5,-1-1-4,3 2-5,-5-1 0,1-1-1,-1 0 4,0-1-1,0 1 4,-4-4 6,4 6 11,-4-6 3,-2 6-5,2-6-2,-10 4-5,10-4-7,-18 1-3,8 2-6,-2-2-5,-4 1-5,4-2-8,-1 4-30,-1-2-36,0 0-38,2 0-50,0 2-52,0-3-56,2-1-67,0 3-738,3-6 358,1 2 237</inkml:trace>
  <inkml:trace contextRef="#ctx0" brushRef="#br0" timeOffset="834058.6376">18335 438 6,'-23'7'284,"17"-3"-7,-1-1-11,-1 3-22,1 0-15,1 0-17,-3 1-19,3 2-10,0 0-27,-2 1-13,1-2-15,2-1-13,3 2-10,0 1-11,2-3-12,2 1-6,5-2-3,2 0-10,1-5-7,2 1-3,4 0-10,-4-2 6,1-2 8,-1 0 5,0-2 14,-2-1 22,-2-1 18,0 0 7,-1 1-5,-2-5 5,-3 3-1,-2-3-18,0 1-10,-5-1-14,-2-2-9,1 3-11,-2 2-20,0-4-24,-1 6-24,0-1-34,1 3-31,2 0-33,-5 2-40,11 1-42,-17 4-49,11 2-51,-3-2-869,1 2 393,-2 3 260</inkml:trace>
  <inkml:trace contextRef="#ctx0" brushRef="#br0" timeOffset="834727.1578">18556 400 343,'0'0'370,"0"0"-31,0 0-32,0 0-19,0 0-12,0 0-23,-10 21-26,8-11-22,-2 4-22,0 4-15,2 0-22,-2 2-20,0 0-38,2 1-49,0-1-44,-1-3-48,1 2-51,0-2-55,2-2-44,-2-3-40,0-2-638,2-1 299,2-1 198</inkml:trace>
  <inkml:trace contextRef="#ctx0" brushRef="#br0" timeOffset="835914.188">18566 408 227,'0'0'294,"0"0"-28,6-6-23,-6 6-26,15 1-21,-4 1-22,1 1-29,1-3-38,4 1-43,2 1-48,0-2-40,0 4-38,0-2-39,-2 0-42,-4 0-408,1-2 187,0 0 124</inkml:trace>
  <inkml:trace contextRef="#ctx0" brushRef="#br0" timeOffset="836194.8068">18615 526 152,'-7'3'299,"7"-3"-15,0 0-19,0 0-21,-6 4-24,6-4-23,0 0-15,0 0-18,0 0-20,10 6-11,-10-6-14,11 3-22,-5 0-24,2-3-42,0 1-42,0 1-39,2 2-29,0-2-30,-1-2-32,0 2-28,-1 0-527,-1 0 237,-3 0 156</inkml:trace>
  <inkml:trace contextRef="#ctx0" brushRef="#br0" timeOffset="836399.768">18506 671 94,'0'0'288,"0"0"3,11 9-7,-2-9-16,-1 2-20,4-2-20,2 1-14,0-1-28,-1 0-17,4 3-17,-2-3-16,1 0-21,-2 2-18,0-2-32,1 1-49,-2-1-58,-1 0-64,1 3-75,0-1-677,0-2 292,-1 1 192</inkml:trace>
  <inkml:trace contextRef="#ctx0" brushRef="#br0" timeOffset="839055.2788">12618 8101 326,'-6'-1'356,"6"1"-1,-15 0-14,4 0-17,0 4-27,1 1-24,-2 4-26,0-2-21,0 2-25,4 3-19,-3-1-21,5 2-12,-1 0-19,5-1-9,2 1-19,4 3-9,1-2 0,1-1-14,3 4-12,1-4-6,0 0-3,2 0-7,-2-1-7,0 0-5,-1-3 0,-3 0 2,0 1 4,-1-2 15,-3-1 10,0 1 3,-4-2-3,-2 1-9,-5-1-2,1 0-6,-4-1-9,1-1-6,-5 0-22,0-2-31,1 1-42,2 0-46,-2-2-51,3-1-59,-1 0-74,2 0-66,0 2-961,4-2 447,-2 1 295</inkml:trace>
  <inkml:trace contextRef="#ctx0" brushRef="#br0" timeOffset="842792.1537">12819 8176 20,'-19'9'273,"13"-3"-5,-3 0-9,1 4-11,0 1-19,-2 0-16,0 1-11,4-2-17,-2 5-14,1-2-8,-2 1-16,5-3-13,-2 3-10,2-6-4,2 4-13,-2-3-4,4 1-14,0 0-10,4-3-10,-2 1-6,4-2-10,0-1-5,2-1 2,2 0-8,0-2 1,2-2-15,0-2 5,0 0-5,-2-4-1,2 2-3,0-3 3,-1-1 9,1-2 7,-4 1 10,-2 0-1,4-3 3,-6-1 4,2-1 1,-4 1-1,0 1-3,-2 2 3,-2-2 0,2 1-9,-4-2-3,0 5-6,-3-1-4,0 4-9,-3-1-19,2 1-27,-2 3-26,-4 2-35,2-2-46,-1 4-60,3 0-74,-4-2-96,4 4-804,-2-3 394,1 2 260</inkml:trace>
  <inkml:trace contextRef="#ctx0" brushRef="#br0" timeOffset="843705.7332">13052 8191 133,'-2'8'312,"2"-3"-10,-2 5-14,0 0-18,0 1-21,-2 4-28,1-2-21,1 3-22,-3-1-20,3 3-18,0-4-29,2 2-37,-2-3-35,0-1-43,0-1-43,2-1-43,0-1-54,-2-2-59,0-1-541,2 0 253,-2-2 167</inkml:trace>
  <inkml:trace contextRef="#ctx0" brushRef="#br0" timeOffset="844082.6775">12982 8250 10,'2'-9'278,"0"0"-1,3 1-6,-1 0-12,4 2-14,-1-1-14,3 1-19,0 2-14,2 2-14,0 0-11,-2 2-14,1 0-12,2 4-15,-3-2-8,-1 4-7,-1-3-7,1 3-8,-5 2-10,1-2-5,-1-1-9,-2 2 2,0 0-9,-2-1-6,-2 1-10,2-7 1,-4 10-6,2-4-4,-1-3 14,-1 1 13,4-4 14,-2 6 4,-3-3 0,5-3-2,-2 6 0,0-1 0,2-5 8,-2 5 1,0-2-3,2-3-3,-2 11-3,2-8-9,0 2-7,2 1-7,0 0-9,4 2-2,-1-3-9,4 3-14,-1-3-29,2 1-42,0 2-54,4-3-45,-4 1-53,1-2-61,-4 0-67,3 0-88,0-1-961,-4 1 465,1-2 307</inkml:trace>
  <inkml:trace contextRef="#ctx0" brushRef="#br0" timeOffset="844496.9096">13260 8032 192,'0'-3'320,"0"3"-19,0 0-16,4-4-24,-4 4-23,0 0-27,0 0-20,0 18-39,-2-10-51,0 2-66,0 3-95,-1-5-89,-2 4-558,1 1 240,-4-1 159</inkml:trace>
  <inkml:trace contextRef="#ctx0" brushRef="#br0" timeOffset="844927.172">12208 7938 175,'0'0'319,"0"0"-10,0 0-17,0 0-21,0 0-32,4 26-24,-2-12-22,2 1-63,0 0-77,0 5-106,0-1-140,3 2-470,0-3 225,-1 0 149</inkml:trace>
  <inkml:trace contextRef="#ctx0" brushRef="#br0" timeOffset="853780.1639">17797 286 275,'0'0'393,"0"0"-18,0 0-15,0 0-24,0 0-33,0 0-31,0 0-39,0 0-46,0 0-48,0 0-70,11 6-93,-11-6-97,9 7-127,-5-4-619,0 0 295,2 0 194</inkml:trace>
  <inkml:trace contextRef="#ctx0" brushRef="#br0" timeOffset="854573.985">19131 234 131,'0'0'334,"-13"4"1,9 0-14,-5-1-24,1 3-30,0-1-23,-1 6-27,-4-2-32,3 1-61,-5 2-89,0 1-120,0-4-152,1-2-501,-4-3 251,2 0 166</inkml:trace>
  <inkml:trace contextRef="#ctx0" brushRef="#br0" timeOffset="857218.5822">17827 242 111,'0'0'138,"0"0"1,0 0 5,0 0 5,0 0 3,0 0 0,0 0 0,0 0-1,-2-6-8,2 6-8,0 0-10,0 0-9,0 0-9,0 0-12,0 0-15,0 0-6,0 0-9,0 0-9,0 0-5,0 0-3,0 0-3,0 0-7,16 12-5,-8-9-13,-4 1-32,0-1-52,2 3-54,-2-1-60,2-1-552,-3-1 248,-1 1 164</inkml:trace>
  <inkml:trace contextRef="#ctx0" brushRef="#br0" timeOffset="858911.4516">17882 171 155,'0'0'248,"0"0"-8,4-4-14,-4 4-12,0 0-15,0 0-26,0 0-17,0 0-16,0 0-14,0 0-13,-13 12-8,11-7-17,0-1-8,2-4-23,0 10-13,0-5-18,2 1-16,0 0-20,-2 2-24,3-3-15,-3 1-18,2-1-10,-2 4-14,1-5-11,-1 2-12,0 0-13,0-1-35,0-5-371,-1 8 181,-1-4 120</inkml:trace>
  <inkml:trace contextRef="#ctx1" brushRef="#br0">16528 13088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5:34.418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4-12-07T12:56:04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22264 5920 185,'-5'2'235,"5"-2"-15,0 0-14,-2 4-19,2-4-17,0 0-17,0 0-14,13 2-11,-4 0-9,-1-2-11,2 4-6,7-2-7,0 0-3,0 2-4,2-3-2,2 3-5,3-2-5,4 2-2,1 0-6,3 2-5,2-3-6,4 3-4,1 1-8,4-1-3,-3 0-2,4 0-5,1-3-3,-1 3-5,-1-2 2,-1 0-5,1 2-2,-1-3 0,0 2-7,-1-2 3,-1 0-1,2-1-4,-4 3-1,-1-4-1,0 4-1,-5-2-1,0 0 1,-4-2-3,-5 1 1,0 2 6,-4-4-5,0 1 4,0 1 6,-5-2 1,2 3 1,-3-2-1,-3-1-2,0 0 3,2 2-7,-2-2 3,-2 0-2,1 2-3,-9-2 1,15 0-5,-9 2 2,-6-2-1,13 0 2,-13 0-6,10 0 1,-10 0 3,10 2-4,-10-2 7,0 0-10,14 2 0,-11-2 1,-3 0 0,9 4 1,-3-4 1,-2 3-7,-4-3 4,12 4 0,-8-2-2,-4-2 5,8 4-5,-4-2 0,-2 1 0,-2-3 4,9 6-2,-7-2 4,-2-4 1,4 6 0,0-4 10,-4-2-12,4 7 4,-1-3-1,1 2 2,-2-2 0,1 1 5,-1 1-8,0 2 11,0-2 5,0 1-5,0 1 5,0 0 18,-2 3-15,0-2 17,2 2-2,-2 0 2,2 0-9,-2 0-5,0 0-2,0 1 1,-2 1-6,2-2 0,0 3-6,0-1 3,0 1-1,0 3-1,0-2-4,0 1 0,0 2 1,0 1-1,2 0 3,-2 0 2,0 1 2,2-1 3,-1-1-5,-1 3-2,3 0 2,-1-2 0,0 2-3,0 1-3,1-2 1,2 1-3,-3 0 5,0 0-6,2 4 0,-2-2 4,2 2-1,-2-5 3,0 1 7,0 4 3,0-3-4,1-2-2,-1 1 3,-2 0-4,2 0 0,-2-2 1,4-1-4,-2 5 3,0-7-5,0 3-1,0-2-1,3 1 0,-5-1-1,2 0-1,0 0-1,2-2-3,-1 1 2,-1-1-1,0 0-5,0-2 5,0 2 0,-2-1 0,4 2-4,-2-5-3,0 3 4,0-2 0,0 1 3,-2-1 8,2 1-1,0 3 0,0-3 6,0 2-1,2 0 1,0 2-1,-2-1 2,2 0 0,-2 2-2,0-2-6,0 0 5,2 4-4,-2-5 0,2 4 0,1-2-4,-3 2 4,-2 0-2,2 0 2,0-1 3,-2 3 0,0-2 3,2 1 2,-2 1 0,0 2 0,0-2-2,-2 2-1,0 0 0,0 2-2,0 0-1,-1 0 0,3 0-3,-4-2 1,4-2-3,-4 6-1,2-2-1,0 2 0,-4-2 0,4 0-3,-2 2 1,-4-4 1,4 4-3,-2-2 0,2 0 0,0 0-1,0 0-1,-2 0 2,1 0-3,-1-3 2,1 3-2,3-1 0,-4-1 1,4 2 0,-2-2 2,2-2-4,-3 2 2,1 2-1,2-3 2,-2 3-1,2-4 5,0 5 5,-2-1 3,-1 2 5,3 2-2,-1-2-1,-1 1 0,2-1 0,-1-1-1,3 3-3,-1-2 1,-1-2-3,0 1 1,2-5-1,-2 5-1,0-5-2,2 0 1,0 3-2,-2-6 1,2 2-2,0 3 0,-2-4 1,2 0-3,-2-3 1,2 2 0,-2-5-1,2 0 1,0-2-1,-2 1 4,2 0 1,-3-3 1,3-1 0,0 1 3,-2-1-2,2-2-3,0 1-1,0-1 1,0 2 0,-2-2 5,2 1 1,0 0 3,2 1 0,-2 0-1,0 1-2,0 2-1,2-3 0,-2 4-2,3-1-1,-3 1 0,2 1-1,0 2 1,0 0-3,2 1 3,-2 1 4,2 0-5,-1-1-2,0 4 2,1-3-3,1 2-2,-3-1 1,3 0 2,-1 1 2,-2 1-7,2-1 4,-2-1 2,2 1 5,-2 3-1,0-6 3,1 4-6,-1-1 1,0 0 1,0 0 1,0 0-2,-2 0 1,2 0 6,0 2-3,0-2-3,3 2 5,-3 2-2,0-2 1,0 2 1,0 1-4,0 3 3,1 0-1,-1 0 3,0-1-1,2 4-6,-4-1 4,4 0 3,-4 1-7,4-1 0,-2 1-5,-2-1 1,2 2 6,0-1-5,0 1 2,-2-1-5,2-2-2,-2 3 6,0 0-5,2-3 2,-2 3-1,0-3-3,0 1 4,-2-1-2,2 1-3,-2-1 5,2-1-6,-2 0 3,-2-2-3,2 0 4,0-1-3,-2-1-2,0 0 7,-2-1-2,1 1-1,-1-2-1,-1 2-1,3-2 3,-2-4-2,2 2-1,-3-1-1,3-1 2,0 0 1,-2-1-1,2 2-3,1-3 0,-2 2 1,1 1 4,2-1-4,-2 2 4,2-4-4,-2 2 0,2 3 0,0-4 2,0 2-2,0 3 2,0-5 1,0 3 6,-1-1-10,-1-2 1,2 0-2,2-1 2,-3 1-1,3-3 3,-2 3 2,2-5-5,0 2 1,0 0 4,2 1-5,1-3 4,-3 7-4,2-4 2,0 4 1,0-3-2,1 4 1,-1 0 0,0-2-1,-2 2 3,2 1-5,-2-2 3,0 4 0,2-1-2,-2-1 2,0 2 0,0 0-2,0 1 4,0 4-4,0-1 0,0 1 1,-2 1 0,2 2 3,0-3-4,-2 2 3,0 0 0,0 0 1,-1-1-2,1 0 0,0 0-1,0-1 6,-1-1-5,1-2-1,0-1-4,0-2-3,0 0 7,-2-4-4,2 2 2,-2-1-2,1-1-2,1-2-1,-2 0 1,2-2 3,-2 1 2,2-1 1,0-3-7,0 1 2,-3-1 2,3-3-2,0 3 7,0-1-5,-1-1 1,1 0 1,0-1-1,2 2 4,-2-2 3,2 2-8,-2 0-1,0-2 5,0-1 4,2 3-4,-2 0-2,2-2-1,0 1 1,0 1 2,-2-1-1,2 0-2,0 1 2,0 1-1,0-2 5,0 1-8,2-2 3,0 3 0,0 0 1,0-3-3,0 3 3,0-2-2,2-1 1,-1 1-2,-1-1 1,0-1 1,0 0 1,-2 0 0,3 0 2,-1-4-4,2 4-1,-2-1 3,-2 1-1,2-3-4,0 2 4,0 1 3,-2 0 4,2 0-6,0 0-1,-2 0 1,2 1 5,1 1-5,-1-1 1,-2 1 2,0-1-3,0 1 0,0-1-1,0 2 6,0-2 0,2 1-4,-2-1 2,0-1-4,0 2 2,0-3-4,0 3 6,0 0-2,-2-3 6,2 3-3,0-1 2,0-1-5,0 1 7,0 2 3,-2-4-10,2 0 2,0 1-1,-3 0 2,3-6 2,0 11-3,0-7-2,0-4 4,0 10-6,0-4 2,-2 0 0,2-1 4,0 1-4,0 0-1,-2-1 0,0 1-1,2-1 0,0 1 8,0-6-8,-4 8 2,4-2 4,-2-2-3,2-4 2,0 7-5,0-7 2,-2 6 4,2-6-4,0 8-2,-2-5 1,2-3-2,-2 8 5,0-4-2,2-4 3,0 6-2,0-6-3,-3 5 4,3-5-3,-2 6-1,2-6 4,0 0-3,0 5 3,0-5-4,0 0 2,0 0 0,-2 6 1,2-6-5,0 0 3,0 5-1,0-5 2,-2 6-2,2-6 2,0 0 0,-3 6 2,1-1-4,2-5 0,-2 6-3,2-6 2,0 0 1,0 5-1,0-5-1,0 0-7,-2 6 4,2-6 2,-2 3 3,2-3-5,0 0 6,0 0-2,0 0-1,-2 8 0,2-8 6,-2 4-2,2-4-2,0 0 2,-4 6-2,4-6-2,-4 6 0,4-6 1,-6 3 3,6-3-1,-5 6 0,0-5-1,5-1 2,-6 4-2,6-4-4,-6 4 2,6-4 6,-4 4-4,4-4-2,-6 4 1,6-4 1,-5 5 0,5-5-1,-2 6 2,0-2 2,2-4-3,-4 8 1,4-8-4,-4 6 2,1-1 2,1-3-6,2 2-3,-2 0-3,0-1 4,2-3-3,-2 6-2,2-6 3,-2 8 4,2-6-2,-2 3 5,2-1-1,-3 2 8,3 2-1,-2-3-1,2 3 2,-2-2-3,2 1 2,0-1 0,-2 1-3,2 1 3,-2-3 0,0 6 2,2-4-3,-2 0-1,2 1-1,-2 2 5,0-1-3,0-1 0,0 3 0,2-1-2,-2 0-3,-2-1 1,0 0 6,4 1-2,-4-1 1,2-1-1,2-1-3,-2 2 4,0-2 3,2-2-10,0 1 3,-2-1-2,2 1 4,-2 0 0,0-1-4,2 1 9,-2-4-4,2-2-1,0 11 1,-2-8-2,2-3 1,-2 6-1,2-1 0,0-5 3,-2 6 1,2-6-4,0 6-1,0-6 3,0 0-1,2 8 4,-2-8-5,2 4 2,-2-4 2,0 0-2,6 3-1,-6-3-1,2 4-1,-2-4 4,0 0-2,2 4 1,-2-4 0,0 0-3,4 6-2,-2-6-11,-2 0-17,0 0-27,0 0-37,0 0-41,4 4-44,-4-4-47,0 0-49,0 0-68,0 0-63,0 0-1113,0 0 517,-12-14 342</inkml:trace>
  <inkml:trace contextRef="#ctx0" brushRef="#br0" timeOffset="1832.1757">23574 13641 75,'0'0'182,"0"0"1,0 0-7,0 0-9,0 0-8,0 0-7,0 0-8,-17 2-10,17-2-2,0 0-4,-6 3-6,6-3-5,0 0-5,-6 3 4,6-3-3,-8 2-2,8-2-1,-8 4-3,2-2 1,0-1-3,-3 2-7,1-2 3,-3 1-10,0 0 0,-1 0-3,-5 2-3,0-2-1,-2 1 1,-2-1 1,0 2-2,-7 0 2,0-2 4,1 2-9,-3 0-7,0 0-3,-1-3-5,1 3 0,-2-2-7,1 2-5,1 0-9,-2-1-3,3 1-5,-3 0-2,1-2-1,0 4-3,0-1-4,1 1 9,-8 1-3,0 1-3,3 0-1,-4 0-2,1 1-6,2 1-2,-2-1 2,2 0-4,3-1 0,-2 4-3,3-3-3,-2 1 2,3 1-2,3-1-3,3-1 4,-3 1-4,2-1-3,2 1 5,-4-3-4,2 1-2,1 2 1,0 0 1,0 1-3,-1-4-2,1 2 3,-1 0 3,3-1-4,-4 3 0,1-5-1,1 2 1,-1 0-3,0 1-3,0-1 5,0 0-1,1 0 4,-1-1-3,3 1-1,-3 0 1,4-1-2,0 1 1,1-1 2,2-1-3,0 0 2,-1 2 1,4-1-3,-3-1-3,4 2 3,0-3-4,-2 3-4,0 0-5,1 0-4,-2 0 3,2 1 1,-3-2 2,4 0 0,-4 1 2,1 0 2,0 0 1,-2 1 0,4-2 0,-1-1 5,2 0-2,-2 1-3,3-1 0,-2 3 5,4-4-2,-3 0-3,0 1 5,2 2-2,1-2-1,-2 1 3,2-2 0,0 1-2,-1 0 4,2 0-4,3-3-1,-3 3 2,0-2 0,0-1 0,3 2 0,0-1 0,0 0-1,1-1 1,-3 0 0,5 2-2,-3-2 4,2 0-1,-1 0 2,-1 1 1,2-3-4,-1 4 0,0 1 4,-1-5-2,0 1-1,0 2 4,-2 1-1,2-3-2,0 3-1,-1-2 2,1 1-2,0-2 2,-1 4 0,2-3 1,1-2-4,0 2 3,0 0 2,6-3-1,-8 3-2,2 0 4,6-3-4,-8 1 2,8-1-3,-4 4 2,4-4 1,0 0 0,-6 2-2,6-2-6,0 0-3,0 0-24,0 0-30,0 0-37,-4 0-44,4 0-48,0 0-55,0 0-55,4-12-951,-2 6 426,0 1 281</inkml:trace>
  <inkml:trace contextRef="#ctx0" brushRef="#br0" timeOffset="2276.9277">20932 14312 81,'0'0'296,"5"-5"0,-5 5 1,0 0-11,0 0-7,0 0-21,0 0 10,0 0-25,0 0 0,0 0-8,0 12-11,-4-6-19,3 0-20,-5 2-17,1-1-7,1 0-10,-2 4-11,0 2-12,0-1-7,0 1-5,-4-1 4,4 1 5,0-1-2,-2 1-3,1-3-11,2 2-2,2 0-4,-2-3-13,5 0-8,0 1-6,2-2-6,4-1-19,3-1-28,4-2-50,3 1-60,8-1-76,0 0-64,3-3-80,3 2-76,2 0-1109,-1-3 508,3 3 334</inkml:trace>
  <inkml:trace contextRef="#ctx0" brushRef="#br0" timeOffset="19148.3532">22063 14295 62,'0'0'350,"0"0"-20,12 7-19,-8-2-13,-2 2-18,1-2-32,1 3-21,-2 0-18,0 3-27,3-4-27,-3 4-32,2-3-45,0 3-57,-2-4-69,2 5-66,0-6-73,-2 1-672,0 0 292,0-1 193</inkml:trace>
  <inkml:trace contextRef="#ctx0" brushRef="#br0" timeOffset="19456.5501">22160 14268 127,'8'-2'329,"-1"2"-6,-7 0-2,15 4-13,-9 0-18,2 2-19,0-1-28,2 5-21,-4-1-24,2 3-20,0-1-16,-1 2-14,-1-1-19,-1 2-15,-1-3-15,-2 1-8,-2 1-5,-2-6-10,0 5-7,-3-3-3,-1 1-9,-3-1-5,1-1-4,0-3-5,-2 3-6,-2-6-7,2 2-11,2 0-32,-1-2-31,-2 2-34,3-3-39,-1-1-48,9 0-40,-12 0-40,8-1-28,4 1-26,-6-4-618,6-1 311,0 5 206</inkml:trace>
  <inkml:trace contextRef="#ctx0" brushRef="#br0" timeOffset="19690.6409">22527 14289 35,'4'-2'336,"-4"2"-3,0 0-5,0 0-11,10 11-10,-8-7-20,0 6-26,-4-4-26,2 3-22,0 1-19,-2 1-23,-2 0-18,2 2-33,-2-1-39,-4 6-55,2-9-55,0 2-69,0 3-76,0-7-60,-1 2-740,3-4 332,-2-3 218</inkml:trace>
  <inkml:trace contextRef="#ctx0" brushRef="#br0" timeOffset="19942.766">22573 14277 291,'7'-7'309,"3"-1"1,-2 3-6,2 1-7,0 2-21,0 0-17,-2 2-26,-8 0-23,17 6-19,-10 0-15,-1-1-18,-2 3-15,0 0-13,-2 1-12,-4 2-11,0-1-8,-2 3-6,-4 1-11,-1-3-7,-2 3 1,-3-4-4,0 2-7,-2-2-5,0-1-8,2 1-4,-1-4-8,1 1-25,0 1-38,2-4-44,4-3-57,-3 1-62,5 2-66,2-4-50,4 0-832,0 0 385,-5-6 255</inkml:trace>
  <inkml:trace contextRef="#ctx0" brushRef="#br0" timeOffset="20306.4685">22890 14233 389,'0'0'402,"9"-3"-5,-9 3 6,0 0-10,0 0-18,4 13-15,-6-7-19,0 2-37,0-1-12,-3 3-1,1 1-22,-2 1-13,-1 3-19,3-2-20,-5-1-34,3 1-24,0 1-12,-1-4-20,4 0-10,-1-1-9,1 1-23,0-2-26,3-1-22,6-1-48,0-3-58,2-2-64,4 1-57,3-2-77,5 0-82,0-2-82,6-2-1099,2 1 520,-3-2 344</inkml:trace>
  <inkml:trace contextRef="#ctx0" brushRef="#br0" timeOffset="25197.7891">22204 14786 271,'4'7'342,"-4"-4"-4,2 5-24,-2-1-27,0 0-27,-2 4-21,2-2-27,-2 2-24,2-1-21,-2 1-44,2-1-43,0-1-60,-2-1-67,0 2-72,2-3-76,0 1-649,-2-5 287,2 3 190</inkml:trace>
  <inkml:trace contextRef="#ctx0" brushRef="#br0" timeOffset="25379.8658">22103 14793 293,'4'-4'297,"0"1"-8,4-3-14,-1 5-21,2-1-26,1 0-23,3-1-19,-1 3-34,6-3-51,-4 0-63,6 2-79,-2 0-73,4 1-68,-3-2-492,-1-1 229,2 3 151</inkml:trace>
  <inkml:trace contextRef="#ctx0" brushRef="#br0" timeOffset="25723.2901">22602 14772 164,'-8'3'349,"-1"1"3,3 0-9,-2 3-5,-1-1-13,0 2-16,3-1-17,-2 3-17,2-2-29,2 4-17,2-4-24,-2 2-21,8-3-22,-2 3-31,2-3-45,2 1-63,4 0-55,1-5-67,0 2-73,6-2-75,-5-3-67,0 0-757,6 0 364,-2-3 240</inkml:trace>
  <inkml:trace contextRef="#ctx0" brushRef="#br0" timeOffset="26163.8734">22892 14764 270,'0'0'350,"0"0"-2,0 0 2,0 0-24,5 16-13,-7-10-22,2 1-23,-3-1-24,1 3-21,0-1-21,-2 5-20,2-4-17,-3 0-17,1 1-13,0-1-15,0 1-10,1-3-9,-1 1-13,2-2-5,2-1-6,0-5-7,2 8-12,2-4-27,-4-4-40,18 4-47,-6-4-32,7-6-38,1 4-67,7-1-71,-2-2-1034,5 0 441,-1-1 291</inkml:trace>
  <inkml:trace contextRef="#ctx0" brushRef="#br0" timeOffset="28931.5877">17560 6185 112,'2'7'354,"-4"-1"-16,-2 0-11,0 1-5,0 1-24,0 2-16,-2 0-27,0-2-25,2 1-22,2 1-18,0-1-20,4-2-17,-2 1-15,6-1-16,2-1-14,0-2-13,4 0-9,3-2-10,2-2-7,2 0-4,1-4-7,0 2-5,0 0-3,1-1 1,-3-2-1,2 2 3,-2-1 0,0 2-2,-6 0-12,3 0-3,-4 2-4,2 0-7,-3 4-15,0 0-28,2 6-39,-2-1-47,0 2-63,-1 3-96,-3-1-98,1 4-860,-1-2 415,-2 4 274</inkml:trace>
  <inkml:trace contextRef="#ctx0" brushRef="#br0" timeOffset="48214.0472">22214 15286 35,'0'0'363,"0"0"-15,0 0-5,0 0-8,0 0-16,0 0-20,-6 19-24,4-12-24,0 4-27,-2-1-25,2 1-28,0 3-32,0-1-54,2-1-50,-2 1-58,0-1-63,0-2-69,2 2-54,-3-2-80,1-2-616,-1-1 308,3 0 203</inkml:trace>
  <inkml:trace contextRef="#ctx0" brushRef="#br0" timeOffset="48482.6769">22188 15320 14,'8'-18'264,"-2"5"2,2 3 4,2 2-3,2-1-4,-4 6-11,1 2-9,1-2-10,-1 3-4,2 4-11,-5-1-12,2 3-16,-4 0-16,2 3-14,-1 1-12,-2 4-10,-1-3-13,-2 2-11,0 3-3,-5-1-1,0 2-8,-3-5-3,0 5-8,-3-4-12,-1 0-5,-1 1-7,0-4-9,1 0-5,-2-2-13,2 0-24,2-1-31,-1-1-42,5-1-41,-3 1-43,-1-4-49,7 0-55,-1 2-39,4-4-46,0 0-797,0 0 383,0 0 253</inkml:trace>
  <inkml:trace contextRef="#ctx0" brushRef="#br0" timeOffset="48928.6886">22662 15273 320,'2'-5'381,"-2"5"16,0 0 5,0 0-2,0 0-14,-24 14-22,16-5-19,-2 2-23,-2 3-25,2-1-25,0 2-29,0-1-22,3 3-18,0-1-31,3-2-37,2 2-57,0-3-71,4-4-76,4 3-67,1-2-68,0-4-79,7-1-62,-6 1-984,5-6 452,2 2 298</inkml:trace>
  <inkml:trace contextRef="#ctx0" brushRef="#br0" timeOffset="49283.8372">22927 15282 93,'2'-8'363,"-2"8"12,0 0-2,0 0 9,0 0-6,0 0-8,0 0-16,-10 23-18,6-13-16,-2-1-21,2 2-18,-2 6-22,-1-3-23,-1-1-20,1-1-14,-1 1-24,1 0-15,-1-1-20,2 1-13,1-7-11,2 2-6,1-1-28,0 0-19,2-1-25,2 0-38,-2-6-49,2 8-58,1-8-65,4 2-71,-1 0-83,5-1-70,-3-1-1152,7 0 526,4 0 347</inkml:trace>
  <inkml:trace contextRef="#ctx0" brushRef="#br0" timeOffset="50695.186">22202 14318 145,'-2'-11'146,"2"11"-2,0 0 2,0 0 0,6-9 6,-6 9-3,0 0 4,2-7-4,-2 7-4,0-4-3,0 4-4,-2-7-1,2 7-1,-2-6-8,2 6-7,-4-8-6,0 6-7,4 2-6,-8-5-8,0 3-7,3 0-12,5 2-8,-21 0-4,10 0-17,-1 2-23,-4 2-44,2-4-55,-1 3-66,2-1-66,3 0-680,-3-2 302,3 2 199</inkml:trace>
  <inkml:trace contextRef="#ctx0" brushRef="#br0" timeOffset="51494.1678">22135 14301 152,'-6'11'258,"6"-7"-5,0 2-6,0 1-10,2 3-13,-2 1-9,2 3-16,-2 2-19,4 0-15,-4 2-14,-2 1-20,2 0-17,0-1-36,-2 3-36,-2-5-46,-2 2-53,4-2-66,0-1-64,0-2-587,2-2 263,0-2 174</inkml:trace>
  <inkml:trace contextRef="#ctx0" brushRef="#br0" timeOffset="55963.7335">23345 14841 74,'0'0'362,"0"0"-15,0 0-7,0 0-23,0 0-22,0 0-27,0 0-32,0 0-24,0 0-25,0 0-26,0 0-46,0 0-50,0 0-74,0 0-97,-18 0-116,18 0-677,0 0 306,0 0 202</inkml:trace>
  <inkml:trace contextRef="#ctx0" brushRef="#br0" timeOffset="58051.1677">23307 15396 268,'0'0'393,"-2"3"-12,2-3-2,0 0-5,0 0-14,-8 6-34,8-6-31,0 0-31,-7 0-36,7 0-51,0 0-71,0 0-87,0 0-100,0 0-121,0 0-916,9-14 380,-9 14 251</inkml:trace>
  <inkml:trace contextRef="#ctx0" brushRef="#br0" timeOffset="76578.6307">22198 15887 159,'0'-3'302,"0"3"-2,0 0-9,0 0-5,10 11 0,-6-4-7,-2 1-16,4 0-17,-4 3-19,0-1-22,-2 1-22,2 2-18,0-3-18,-2 1-20,0 3-31,0-4-50,0 0-56,0-1-56,-4-2-84,4 1-80,-4-4-842,2-2 364,2-2 241</inkml:trace>
  <inkml:trace contextRef="#ctx0" brushRef="#br0" timeOffset="76847.7792">22253 15818 169,'2'-6'300,"5"5"-9,-3-2-6,-4 3-12,15 0-11,-8 3-9,2 4-16,-3-1-12,4 4-20,-2 2-17,-2-2-17,-2 5-14,0 1-18,-2-2-7,-2-1-19,0-1-6,-4 1-15,0 4-6,-4-4-6,0-1-11,-4 1-11,-1-2-10,4 2-17,-4-2-25,0-3-14,-2 3-25,3 0-25,-4-3-30,2-1-37,1 0-43,0 5-51,7-4-42,-5-4-765,5 5 349,4-5 230</inkml:trace>
  <inkml:trace contextRef="#ctx0" brushRef="#br0" timeOffset="77565.2223">22577 16018 165,'0'0'288,"0"0"-2,-13 0-5,13 0-12,0 0-10,-11 6-12,11-6-11,0 0-16,-8 3-9,8-3-15,-4 2-16,4-2-7,0 0-14,0 0-15,0 0-7,6-14-5,-2 7-5,1-3 0,1 2-6,0-5-6,1-4 0,-2 4-5,3 1 0,0-5-2,-4 7-4,2-3-2,-2 2-10,1 4-6,-2-3-10,1 4-9,-2 0-6,-2 6-7,2-1-5,-2 1-5,0 0-5,0 0-7,0 0-12,-4 20-15,4-10-13,0 1-15,-2-4-11,2 5-6,2-4-2,0-1 1,2 1-4,0-1 1,0-1 1,2 0 5,3-4 2,2 0 5,-1 1 5,2-3 3,-1-3 3,2 1 12,2 0 7,-5-2 3,6 0 8,-4 0 8,-1 3 7,-1-3 0,-1 0-2,-1 4 2,1 0-1,-9 0-2,12 0 2,-12 0-6,8 4-2,-3 0-2,-2 0 0,-1 1-15,-2 1-19,0-1-33,0 3-43,2 0-36,-4-3-42,0 3-52,-1-2-49,3 1-60,-3-1-955,3-2 439,0 2 289</inkml:trace>
  <inkml:trace contextRef="#ctx0" brushRef="#br0" timeOffset="77899.6961">23084 15889 16,'7'-8'299,"-3"4"-1,1 1-11,-3-3-1,-2 6 9,0 0 1,0 0 2,0 0 3,4 13-5,-6-7-3,-2 5-9,-1-1-9,1 0-16,-3 1-7,1 3-12,2-1-19,2 2-37,-2-5-16,2 1-13,2 1-16,2-5-6,2 3-22,2-4-20,3-2-30,4 2-58,0-6-64,1 3-74,6-6-72,0 3-112,-1 0-150,5-3-1010,0 0 502,-2 3 333</inkml:trace>
  <inkml:trace contextRef="#ctx0" brushRef="#br0" timeOffset="102972.3491">19135 16674 13,'3'-6'238,"-3"3"3,0 3 10,4-11 11,-2 5 2,0 1-4,0-1 3,-2 6-12,2-6 2,-2 6-1,0 0-9,0 0-9,0 0-11,0 0-15,0 0-19,-12 20-19,7-12-15,1 0-16,-3 4-12,3 1-15,0-1-12,0 1-8,-1 3-12,3-1-8,-1-1-7,3-1-9,-1 5-9,1-2-4,0-2-5,0 0-6,-2 0-4,2 2-3,0-3-5,0 0-2,0 0-7,-2 1-7,2-1-4,0-3-12,0 1-11,0-3-11,0-1-10,-2-1-16,4 2-21,-2-3-11,2 1-9,-2-6-10,2 4-20,-2-4-23,0 0-30,4 4-27,-4-4-30,5 0-36,-5 0-853,0 0 384,0 0 254</inkml:trace>
  <inkml:trace contextRef="#ctx0" brushRef="#br0" timeOffset="104241.1843">19029 16962 169,'9'-2'271,"-9"2"-4,0 0-12,0 0-12,11 8-9,-7-7-22,0 5-13,0 0-15,2-4-17,-2 3-14,1 3-12,-1-2-4,-1 1-14,1-1-4,0 2-8,-2-2-13,2-4-5,-2 4-10,2 0-11,-2 2-6,1-5-6,-1-1-1,2 4-13,-2-3-1,-2-3-2,4 5-8,0-2-4,-4-3-1,0 0-9,16-3 3,-16 3-1,12-5-3,-6 2-1,2-3 1,2 1 8,-2-3-7,0 1 2,3 0-6,-3-3 7,1 0-7,2 3 0,-3-5-2,-2 5-1,2 1-7,-2-2-19,2 3-37,-2 1-43,-2-2-61,-2 3-69,0 0-74,-2 3-803,0 0 373,0 0 247</inkml:trace>
  <inkml:trace contextRef="#ctx0" brushRef="#br0" timeOffset="112515.032">15803 17065 18,'0'0'186,"0"0"-9,0 0-5,0 0 7,0 0-4,16 5 4,-16-5 0,12 0-3,-12 0-6,15 0-3,-7 0-5,1 0-5,2 0-6,1 0-7,0 3-5,3-2-16,0 4-9,2 2-12,0-6-7,2 4-4,-1 2-12,2-5-10,0 3 0,1 1-9,0-4 2,0 4-11,-2 0 0,2-5-1,0 3 1,3-2-8,-4 4-1,4-4-3,-3 4-2,7-6 1,0 5-12,1-3 2,3 0 3,2 2 1,0-4-3,1 2 0,7-2-2,1 4-2,-3-3-1,-4-1-4,0 0 4,3 2 1,-5-2-9,1 6-1,-1-6 0,0 0-2,-2 2-2,1 2 0,-1-4-4,0 2 0,0 2-1,-1-4 2,1 1-2,0-1-2,-3 0 1,3 0-3,3 2 0,-3-2 4,1 0-4,-1 4 4,2-4-3,0 0-1,-1 2 2,1 2-4,-2-2 6,2-2-5,-1 2 2,-1 2-2,2-3-3,-2-1 3,-1 2-2,-1 2 2,0-4-3,-2 0 0,1 2 2,-4-2-2,1 0 0,-2 4 8,0-4-8,0 2 1,-1-2 3,1 0-4,-1 0 1,2 0 3,-2 0 1,5 0-2,2 0-1,-1 0 5,5 0-5,-4 0 0,4 0 0,-3 0 1,1 0 0,0 0-1,-3 0-1,1 0-3,0 0 4,-1 1 0,-5-1-1,1 5 2,0-5-3,-1 0 6,1 1-6,1-1 3,-3 3 1,4 0-3,1-3-1,1 0 5,-1 1-7,1-1 3,1 5 3,0-4-2,-1-1-1,1 2 2,0-2 2,-3 4-1,-1-4-5,-3 0 7,2 0-5,-1 0 3,1 0-3,-1 0 2,-4 0 0,4-4 4,-1 4-7,1-2 4,0 2-5,0 0 2,2 0-1,-1-1 2,1 1-1,-4 0-1,2 0 3,-1 1 0,1-1 1,-4 0-3,2 0 2,-3 0-4,0 0 5,0 0-2,-3 2-2,4-4 4,-1 4-1,0-4 4,-2 2-5,2 0-1,0 0 1,-1 0-2,2 0 3,-1 0-3,3 2 9,-4-2-8,4 0-2,-3-2 4,-1 2 2,-2 0-4,2 0 5,2 2 1,-4-2-4,1 0-3,-2 0-2,0 0 7,-1 0-4,4 0-3,-4 4 5,6-4-2,-3 0-1,-1 0 4,4 0 2,-2 0-5,0 2 1,3-2-5,-2 4 2,0-4 0,0 1 3,0-1-1,0 0 2,-2 0-2,-1 0 4,3 0-3,-3 3 0,0-3 2,2 0-2,1 0-1,-4 3 2,6-3-4,-3 0 2,4 3-3,-3-3 3,2 0 3,0 0-3,1 0 2,-4 0 0,6 2-1,-3 1 0,1-3-2,0 0 4,2 0-2,1 0 0,-1 0 3,0 0-3,2 0-2,-1 0 3,2 3-3,-1-3 1,-2 3 2,-1 0-3,0-3 1,1 0-1,-1 0 0,2 0 2,0 1 4,-1-1-3,6 4 0,-3-4-3,1 2 6,-3 2-9,5-2 4,0-2-1,-2 6 6,5-5-7,-1-1 2,0 6 2,1-5 0,1 5-3,4-4 0,4 2 0,-1 4 0,3-3 0,1-3-5,-1 4 4,-2-4-2,1 4 1,-3-6-1,0 5 2,-7-5 5,-1 0-2,1 2 4,-4-2-7,-4 0-2,1 0 2,-1 2 3,-1-2 2,-1 0-4,-2 4 2,0-4 1,1 0-3,-5 0-1,6 0 5,-2 0-4,0 0 3,0 2-2,1-2 1,-2 0-4,1 0 6,-1-2-2,0 2-2,0 0 2,-1 0 2,2 0-1,-4 0-2,2 0 2,-4 0 0,1 0-1,0 0 4,-4 0-5,3 0 0,0-4 0,-2 4 0,-1 0 3,3-2-3,-3 0 0,1 2-3,0 0 0,0 0 0,0 0 4,-1-4-5,0 4 1,0-1 2,-2 1 0,1 0-2,-11 0 4,19 0 1,-11 0-2,1 0-3,-1-2 6,-8 2-7,18 0 6,-10 0-6,0 0 3,2 2 1,1-4 3,0 4-7,-1-2 1,-2 0 1,5 0 2,-2 0-2,0 0-2,-1 0 6,0 0-4,2 0 3,-4 1-3,2-1 1,-1 0 4,-1-1 0,3 1-1,-11 0 1,17 0-3,-7 0-1,2 0-2,-2 0 4,0-2-2,1 2 0,-1 0 5,1 0 0,-2 0-3,1 0-2,0 0 0,2-4 2,-2 4 0,-2 0-2,-8 0 5,19 0-4,-10 0 3,1 0 1,-1-2-6,1 2 2,1 0 2,0 0-4,-11 0 4,18-4-1,-9 4 4,0 0-6,-1-2 2,-8 2 8,17 0-13,-17 0 4,17 0 1,-8 0-2,-3 0 0,-6 0 2,16 0 1,-9-2-2,-7 2-1,13 0 0,-13 0-5,12 0 5,-12 0 5,13 0-1,-13 0-4,13 0 4,-13 0-2,11 0-3,-11 0 4,10 0-2,-4 2 1,-6-2-1,0 0 1,14 0-9,-14 0 0,9 0-1,-9 0 0,13 0-6,-7-2 3,-6 2 0,11 0 3,-11 0 1,11 0-1,-11 0 0,8-4 6,-8 4-2,0 0 7,11-1-11,-11 1 9,0 0-4,8 0 2,-8 0 1,0 0 2,0 0-2,13 0 1,-13 0-2,0 0 1,0 0-1,0 0 3,11 0-1,-11 0-4,0 0 4,0 0-2,0 0 6,6 0-4,-6 0 0,0 0 4,0 0-1,0 0-4,0 0 2,0 0-6,8-2 6,-8 2 3,0 0-4,0 0 1,6-4 3,-6 4-2,0 0-2,0 0 0,0 0 8,0 0-3,0 0 3,0 0-1,0 0-1,0 0 0,0 0-3,7-2 6,-7 2-4,0 0 6,0 0-5,0 0-2,0 0 1,0 0-1,5 8-4,-5-8 7,0 0-7,2 7 9,-2-7-8,0 0 3,2 2-2,-2-2 0,2 6 2,-2-6 5,2 6-5,2-5 4,0 3 8,1 0-2,1 0 1,0 3 1,0-5 1,1 4-5,-2 0 4,1 0 14,-4-5-3,2 5 9,0 2-2,-2-2 3,0-1 0,-2-1 0,2 2-3,-2 0 0,0-1-3,0-2 0,0-3-5,-2 12-4,0-6 1,0 1-3,2-1-2,-2-1-1,0-2-3,0 5 2,2-3-1,0-5 7,-2 9-12,2-2 1,-2-6-4,2-1 1,0 12 0,-2-10 2,2-2-2,-2 7-1,0-3 2,2 4 3,-3-2-1,3-6 3,-4 7 1,4 1-1,-2-6 1,-1 3-1,1 1 2,0 0-1,2-6-6,-2 8 5,0-1-1,2-7-3,-2 8 7,2-2-10,0-6 1,-4 7-3,4-1 4,-2-4-2,0 5-1,-1-1 4,1 0-3,2 0 3,0-6-3,-7 7-4,6-1 0,-1-3-2,0 3 5,-2 0-2,2-3-2,-1 2 2,1 0-2,2 4 3,-2-3-1,-1-4 1,3 4 2,-2 0-4,-1 2 0,3-8 1,0 5-3,-1 3 3,1-8-1,0 6-2,0-6 1,0 7 1,0-7-1,0 8-1,1-2 0,-1-6 2,3 7-2,-3-5 3,0-2-2,2 6-2,1 0 4,-3-6-1,0 5-2,0-5 1,0 0-1,2 4-1,-2-4 2,0 6 0,0-6 0,0 0-5,5 6 6,-5-6 0,0 0-3,0 5 1,0-5-1,0 0 1,0 0 1,0 0-1,0 6-2,0-6 1,0 0 2,0 0 0,0 0-3,0 0 3,0 4-2,0-4 0,0 0 2,0 0-2,0 0 0,0 0-1,0 0 2,0 0-2,0 0 4,0 0 0,0 0-4,0 0 0,0 0 1,-15 0 0,15 0-3,0 0 4,-9 0 1,9 0-3,0 0-2,-12 0 4,12 0 0,-14 0-1,14 0 0,-12-2 1,12 2 0,-15 0 2,7 0 2,8 0-7,-20 0-1,12 0 7,-4 0-8,0 0-2,1 0 1,0 0 1,-2 0-7,-2 2 4,2-2-1,-1 4-4,0-4 5,0 0-1,-1 2-1,2-2 0,-1 0 3,-1 0 1,2 1 4,-2-1-3,-1 0-1,0 4-1,0-4 2,-3 0 2,-2 0 3,4 0 0,-3 0 3,2 2-4,-2-4-2,1 4-1,1-2 3,0 4-1,0-2-1,0-1 0,1 4 2,1-4-3,-2-1 5,4 6-4,-1-6 2,-2 6 1,4-6 0,-1 1 0,0-1 1,0 2 0,-3 2-2,0-4-2,2 2 2,0-2 2,0 4-4,1-2 3,-2-2 0,2 0 0,0 0 0,1 3 0,-4 2 2,4-5-4,-1 3 3,-3-3-2,6 2 0,-2-2 0,2 3 3,-1 0-5,-1-3 5,0 3-2,0-3 0,-1 1 1,1-1 0,-4 5-1,5-5-3,-5 5 4,-1-3 0,4-2-3,-4 0 3,4 1-2,-4 4 1,2-4 2,3-1-2,-1 0 0,0 2 3,2-2-5,2 4 2,-1-4 2,-2 0-4,3 2 3,-3-2-3,1 4 5,-2-3-1,0-1-2,-1 0 3,-2 0-4,0 2 2,-2 2-1,0-2 2,1-2-1,0 0-2,-1 4 0,2-4-1,-2 2 1,3-4 3,-2 4-1,4-2 1,1 0 0,-2 0-2,2 2 2,1-2-3,0 0 1,0 0 1,0 4-1,1-4-1,-2 0-1,3 0 1,-3 1 3,0-1-2,0 0 2,1 0-3,0 0 6,-2 0-6,2 0-1,1 0 1,-2 0 0,1 0-1,1 0 3,-1 0 0,0 0-1,0 2 3,0-2-1,-1 0-2,0 0 2,0 0-1,-1 0-2,0 4 2,2-4 3,0 0-4,-2 0 1,2 0 1,-1 0-1,1 0 1,1-4-5,0 4 6,1 0-2,0-2-2,-2 4 4,2-4-3,2 2-2,-5 0 4,2-1 1,-2 1-1,1 0 0,0 0 3,-4 1-1,2-2-4,-1 1 4,-4 0-3,4 0 0,1 0 1,-2-4 0,2 4 3,-3-2 2,4 2-6,-2 0-2,3-2 0,0 2 5,0-4-3,2 4-2,-1 0 2,0-2-2,-1 2 1,1-4 1,-3 4-2,2 0 2,0 0-3,-2 0 1,0-2 0,0 2-1,-2 0 4,2 0-1,-1 0-3,1 0 2,-2-1 2,2 1-3,-1 0-1,0-4 1,0 4 1,0 0-2,-4 0 2,3 0 0,-6 4 1,1-4-1,0 0-1,-2 1 3,-1-1-2,-1 0 0,2 0 0,-2 0 3,1 2-3,-2 2-1,1-4-2,1 0 4,2 0-1,-4 2-2,5-2 4,-2 0-2,0 0-1,1 0 3,1 0-3,0 0 2,0 0 5,-1 0-11,2 0 7,-2 0-6,1 0 4,2 0-7,-2 0 1,1 0 0,2 0-2,-1 0 1,-3-2 0,6 2-1,-4-4 0,4 4-2,-1 0-7,-2-2-2,4 2-1,-1 0 4,-2 0-7,-1 0 4,0 0 2,2 0 1,-2 0 5,2-1-3,-2 2-5,0-1 3,2-1-6,-2 1-2,0 0 0,2 0 1,-2 0 4,0 1 1,0-1 5,-2-1-4,1 1 6,0-4-1,-2 4 1,0 0 4,-1-2-5,1 2 3,0 0 4,-1 0-3,-1 0 3,2 0 0,-2 0 0,1 0-2,-1 0 6,0 0-2,0 0 1,-1 2 2,-3 2-1,0-4-2,1 1 2,2-1-8,-3 0 12,3 0-9,-1 2 4,1-2-1,1 0 0,0 0 2,0 4 0,1-4-5,-3 0 1,3 0 0,0 0 4,-1 0 0,1-4 4,-3 4-6,4 0 2,0 0-2,-1 0 4,-1-2-4,4 2 4,-4 0-3,1 0-4,0 0 0,2 0-4,-1-1 2,1 1-1,0 0-3,2-4-2,-3 4-5,4 0-2,-1 0 1,-2-2-8,4 2 3,-3 0-1,2 0 3,-4 0 0,6-4 6,-3 4 5,-1-2-4,2 4 6,-2-4-2,1 2 0,0 0 1,-1 0 1,2 0 1,-1 0-3,0 0 6,0 0-3,0 0 0,-3 0 1,4-1 6,-2 1-3,2 0 0,-1 0-2,-1 0 4,2-5 0,-2 5 0,2 0 5,0 0-7,-1 0-4,1 5-3,0-5-2,0 1-6,-2-1 8,3 0-5,-1 0 2,-2 0 0,4 0 0,-4 0-1,3 0 4,1 0-3,-4 0 9,0 0 0,0 0-1,-1-1 1,2 1 2,0 0-5,-1 0 3,2 0 2,-1-5-4,-1 5-3,4 0 1,-4 0-4,4-1 0,1 1-4,-2 0 1,2 0 1,1 0-4,-4 0 2,4 0 1,-4 0 0,2 0 2,-3 0 1,-1 0-3,2 0 8,-2 1 1,2-1-5,-2 5-1,-1-5-3,3 1 0,0-1-2,-1 0 1,0 0-2,0 0 4,2 2-1,-2-2-2,-2 4 1,2-4-2,-2 0 4,-1 2-1,2-2-1,-2 4 4,1-4 0,4 0 1,-4 0 0,4 1-1,2-1 7,3 0-3,-3 0 3,2-1 0,0 1-2,1 0 3,1-4 2,0 4 0,-1-2 3,1 2-3,0 0 2,-1 0 0,1 0 0,1-4 0,-3 4 1,2 0-2,1 4-1,0-4 2,-2 0 1,2 0-1,2 0-4,8 0 2,-17 0-2,8 0-3,-1 0-1,10 0 2,-15 0-1,9 0 1,6 0 0,-16 0 1,8 0 3,0 0-1,8 0 0,-15 0 0,6 0 2,1 0-2,8 0 4,-17 0 1,7 0 0,10 0 1,-21 0-2,14-4 2,-1 4-1,-3 0 2,11 0 0,-17-2-2,6 2 0,3 0 1,8 0-2,-17 0 1,17 0-1,-13 0 0,7-1-5,6 1 8,-12 0-2,4-5-1,8 5 2,-10 0 0,10 0-2,-12-1 3,5-1-1,1-2-2,6 4 1,-11-1-1,5 1 0,-1-5 1,7 5-1,-10-1 0,4 1-2,6 0 3,0 0 1,-14-3 1,14 3-3,-8 0 2,8 0 1,-6-3-2,6 3-2,0 0 1,-8-3 0,8 3 2,-9 0-2,9 0 3,-8-2-1,8 2-2,0 0 1,-9-3 3,9 3-4,-8-3 1,8 3 1,-7-2-2,7 2 1,0 0 1,-8-3-2,8 3 0,-8-2 1,8 2 0,-6-4-2,6 4 3,0 0-2,-10-2 2,10 2-2,0 0 0,-6 0 2,6 0 1,0 0-1,-6-4-3,6 4 4,0 0 1,-6-2-4,6 2 1,0 0 2,-6-6-1,6 6 2,-7-1-3,7 1 1,-9-1 2,5-4-2,4 5 2,0 0-2,-12-1 1,7-5 1,5 6 0,-8-2-2,8 2 0,-6-6 1,2 2 0,4 4 0,-5-1-2,5 1 2,-7-8 2,7 8 2,-4-6 3,1 4-2,3 2 2,-5-5 0,3-3-5,2 8 6,-4-6-1,2 0-3,0 3-1,0-3-2,0 0 2,-3 0-3,2 3-1,-1-3 1,2 0 4,-2-1 3,2 1-1,0 0 1,-2 3 2,2-3 3,0 0-5,-1-1 2,-1 1-3,2-1 1,0 1-2,-2 0 0,2-1-2,-3-2 3,3 1-6,-2 1 2,2 1 0,0-1 2,-1-5 0,1 9 3,-2-7-3,2 2-1,0 5 3,0-7-1,0 6 1,0-1-2,2-3 0,-3 1-7,2-3 6,-1 2-2,0 1 2,-2-1-5,0-4 3,2 3-3,0 3 0,-2-2 3,2-3 0,0 4-2,0 0 3,-2-2 2,4 3 2,-2 1 0,0 1-2,0-2 1,0-1-1,2 1-2,0 6 1,-5-7 0,5 1-2,-2 0 3,0 2-3,2-1 3,-2-1-4,0-2 2,2 2 0,-2 1-2,2-3-1,-3 2 1,1 3 3,2-3-1,0-2 2,0 3 0,0-3-1,-2 2-5,2-1 3,0 1 0,0-2-1,0 1 1,0 1-2,0-1 2,0-5 0,0 5 1,0-1 0,-2-2-1,2 0 0,0 1-1,-2 2 0,2 1-4,-2-2 7,-2 1 2,1-1-2,1-2-1,0 1 3,-2 3-1,2-2-2,0 1-4,0 1 2,0-1 2,0-1-2,-2 0 3,2-1 1,2 5-4,0-2 2,-3-1 3,0 1-5,3-1 5,0 1 5,0 0-2,0 0 0,0 6-1,0-9-3,3 0-2,-3 4-1,0-3 2,0 1 2,0 1-1,0-1 1,0-1-7,-3 2 5,3-1 3,0 1-5,0-2 5,-2 3-1,2-1 1,0 6 1,-2-9 3,2 3-1,0 6 0,0-8 5,-2 5-1,2 3-2,-2-8-3,2 8 9,-2-8-3,2 8-8,-2-8 7,2 8-7,-2-5 1,2 5 2,0 0-6,0-4 2,0 4 0,0 0-3,0 0 2,0 0 0,0 0-16,0 0-22,0-6-39,0 6-57,0 0-74,0 0-111,0 0-757,0 0 363,0 0 241</inkml:trace>
  <inkml:trace contextRef="#ctx0" brushRef="#br0" timeOffset="123635.2054">23707 17437 173,'0'12'367,"0"-5"-9,2 1-17,-2 4-25,0 1-25,2 2-26,-4-5-23,2 3-27,0 1-24,0-1-19,2 0-27,-4 1-30,2-3-39,2-1-32,-2-3-33,2 5-40,-2-6-44,2-3-42,1 3-44,-1 0-43,0 0-59,0-5-584,-2-1 288,7 2 189</inkml:trace>
  <inkml:trace contextRef="#ctx0" brushRef="#br0" timeOffset="124094.5713">23940 17476 125,'3'10'317,"-6"2"-7,-2-5-18,1 2-10,0 4-25,-2 5-24,-2-3-28,0 0-18,1 4-23,0-4-22,1 3-33,-1-3-37,1-2-47,2 0-49,0-5-58,0 5-56,0-4-75,0-2-557,4-1 262,-4 0 173</inkml:trace>
  <inkml:trace contextRef="#ctx0" brushRef="#br0" timeOffset="124285.6239">23777 17637 137,'0'0'305,"-6"-1"-13,6 1-7,0 0-7,0 0-12,0 0-27,0 0-27,0 0-20,0 0-21,17 7-24,-9-2-19,3-5-42,2-5-46,-3 4-57,0 1-48,6 0-46,-2-5-33,1 4-44,-2-1-579,2-3 261,-1-1 172</inkml:trace>
  <inkml:trace contextRef="#ctx0" brushRef="#br0" timeOffset="124445.2265">24056 17566 471,'11'-6'179,"-2"6"34,-1-2 11,-2-2 9,-6 4 10,13 4 16,-13-4-3,10 4 0,-5 1-13,-3 1-17,0 2-31,-2 3-18,0-1-15,-2-3-18,0 5-17,-3 1-27,1-5-44,0 5-44,0-6-46,0 4-57,-1-3-65,1 0-60,2 1-69,0-2-733,-2-6 346,0 4 228</inkml:trace>
  <inkml:trace contextRef="#ctx0" brushRef="#br0" timeOffset="124681.7301">24200 17533 222,'9'-7'272,"-1"1"5,-1 4 0,-1-2-1,0 2-3,-6 2 1,14 0-8,-14 0-10,10 6-11,-6 2-16,0-3-17,-2 3-23,0 1-19,-2 3-9,0-5-16,-4 7-27,2-3-6,-4 3-10,0-3-11,-4 1-9,0 1-9,0-4-6,-3 2-6,2 3-15,1-6-25,-1 0-30,4-2-34,0 1-35,0-1-30,2 0-34,-2-5-37,4 1-40,3-2-40,-4 4-48,4-4-772,0 0 367,0 0 242</inkml:trace>
  <inkml:trace contextRef="#ctx0" brushRef="#br0" timeOffset="124855.2374">24361 17581 32,'0'0'290,"8"2"6,-8-2-13,0 0-7,12 11-4,-12-9-14,0 8-19,2-3-19,-2-3-22,-2 8-22,2-5-16,-3 0-30,1 1-38,0 2-38,-1-3-48,1-2-61,0 3-66,0-3-55,2-2-68,-4 3-568,2-3 276,2-3 183</inkml:trace>
  <inkml:trace contextRef="#ctx0" brushRef="#br0" timeOffset="125095.1687">24464 17531 196,'12'-5'299,"-2"-1"-11,-2 0-3,1 4 0,-1 1 5,1 1-8,0 0-5,-1 1-7,0 1-9,0 2-21,0 4-10,0-7-14,-5 9-10,4 0-12,-5-5-9,-2 5-8,0 1-2,-4-1-1,-2 1-19,0 3-7,-6-1-7,0 0-9,-5 1-21,0-1-2,-2-4-14,1 5-20,0-3-33,2-2-49,-2-2-66,4 0-76,-1-1-67,0-4-90,4 3-96,3-5-1089,0 6 507,1-4 334</inkml:trace>
  <inkml:trace contextRef="#ctx0" brushRef="#br0" timeOffset="125760.0326">24490 17506 46,'0'0'246,"0"0"-17,0 0-19,0 0-22,-14 12-26,8-12-48,-2 6-64,2-4-89,-2 3-372,-1-3 140,1 4 92</inkml:trace>
  <inkml:trace contextRef="#ctx0" brushRef="#br0" timeOffset="132391.3496">16875 17413 122,'0'0'320,"0"0"-3,0 0-10,0 0-9,12 16-16,-9-9-25,1 0-17,0 6-18,-2-5-25,0 7-19,0-2-18,0-1-16,-2-2-27,4 7-36,-2-3-51,0-7-55,0 7-65,-2-7-63,4 7-65,-8-7-730,4 1 323,0-2 212</inkml:trace>
  <inkml:trace contextRef="#ctx0" brushRef="#br0" timeOffset="132707.3823">16951 17367 123,'2'-7'284,"2"3"-6,0 2-2,-4 2-5,0 0-1,17 6-12,-10-4-16,-1 3-24,2 1-16,1 4-20,2 1-20,-1-1-10,0 1-18,2 3-10,-2-6-11,0 4-2,-2 1 5,1-2 7,-2 0 7,-5-3 4,0 4 1,-2-4 0,-4-2-9,-3 3-8,-3 3-8,1-4-8,-3-1-14,-4 1 3,2 2-13,-3-3-7,2-3-8,-2 5-10,0-5-9,2 6-19,1-3-27,2 1-33,-2 0-41,4-1-41,-1 0-37,5 1-41,-1-3-45,3 1-47,4 2-35,0-2-941,4-1 429,5-2 284</inkml:trace>
  <inkml:trace contextRef="#ctx0" brushRef="#br0" timeOffset="133115.3565">17344 17498 175,'0'0'370,"0"-6"-4,0 6-22,0 0-12,-10-6-14,10 6-13,-12 7-29,0-1-25,2 1-28,0 1-19,-3 2-22,0-1-19,2 3-14,1 1-16,2-5-14,-2 5-12,4-5-18,2 1-9,0 1-9,4-8-8,0-2-3,8 5-10,-8-5-3,18-5-3,-6 3-7,3-4 0,0 0-4,0 0-3,-1-1-2,0 5 0,-2-4-1,-2 5-4,1-4 2,2 5-1,-5-1-3,-8 1-5,17 1 0,-11 4-3,1-4-12,0 5-24,-1-4-42,2 4-40,-4-5-59,2 5-69,1 0-67,-2-4-76,-1-2-853,2 4 418,0-2 275</inkml:trace>
  <inkml:trace contextRef="#ctx0" brushRef="#br0" timeOffset="133349.7222">17736 17360 231,'2'-6'273,"-2"6"-3,4-2 11,-4 2 1,0 0-1,2 14-6,-2-7-5,-2 1-10,0 5-2,-2 1-27,-2 1-17,2-1-19,-3 5-21,-2 1-24,5-3-20,-2 2-21,0-4-31,4 3-45,-3-3-38,3-3-44,0-3-42,0-2-47,0 5-44,2-4-51,0-3-53,-4-1-738,2 2 348,0-2 230</inkml:trace>
  <inkml:trace contextRef="#ctx0" brushRef="#br0" timeOffset="133525.913">17575 17608 119,'-2'-6'249,"2"-2"13,0 2 1,4 1 0,1 1 2,1-2-4,0-1-15,3 1-14,-1 4-16,2-4-27,2 1-20,2 3-14,1-4-20,0 4-34,0-4-37,-1 2-53,-1 3-55,0 1-63,-3-2-47,6 2-28,-4 0-70,1 2-585,-1-2 284,1 1 188</inkml:trace>
  <inkml:trace contextRef="#ctx0" brushRef="#br0" timeOffset="133835.5772">18067 17547 87,'2'-2'311,"-2"2"-10,0 0-7,0 0-6,0 0 3,-9-6-15,9 6-11,0 0-6,-19 8-10,11-3-12,-6 3-11,2-1-16,-1 5-20,-1-3-16,-2 5-20,2 1-16,4-3-15,-2 1-7,4-6-19,2-1-12,6 1-7,2-1-12,-2-6-14,12 2-5,-12-2-9,22-6-5,-10 4-2,1-4-1,2 5-3,-2-3 0,-3 2-4,3-4 2,-2 5 0,-3-4 0,2 5-1,-10 0 1,16 0-1,-8 0-6,-8 0-8,10 5-14,-3-5-39,-7 0-48,10 0-60,-10 0-75,9 0-79,-2 0-60,-7 0-932,18 0 441,-10 0 291</inkml:trace>
  <inkml:trace contextRef="#ctx0" brushRef="#br0" timeOffset="134385.8879">18671 17462 152,'0'0'336,"3"-6"-9,-3 6 8,0 0-15,0 0-15,4 17-16,-8-9-21,4 3-23,-1 1-26,1-4-21,-2 6-19,0-1-19,0 0-39,0 1-46,0 1-50,0-4-54,-2 3-64,2-5-71,2 3-66,-4-5-803,2 1 351,-2-1 232</inkml:trace>
  <inkml:trace contextRef="#ctx0" brushRef="#br0" timeOffset="134527.662">18623 17602 150,'4'-8'273,"0"2"-16,0 1-20,3 1-10,0-2-12,-1 5-18,2-5-16,2 6-24,-1-4-17,2 2-20,-1 2-39,1 0-56,-1 0-69,4 2-69,-6-2-71,2 0-469,-2 4 222,-1-4 147</inkml:trace>
  <inkml:trace contextRef="#ctx0" brushRef="#br0" timeOffset="134679.0673">18756 17423 94,'-2'-6'337,"0"4"-27,0-4-25,2 6-27,0 0-25,0 0-24,0 0-37,0 0-48,-12 12-62,12-12-76,4 8-79,0-1-76,0-1-446,2 1 209,4 0 138</inkml:trace>
  <inkml:trace contextRef="#ctx0" brushRef="#br0" timeOffset="134811.3293">18919 17596 222,'0'0'299,"3"6"-22,-1 0-14,-2-6-20,0 0-27,-5 7-22,3-1-25,-2 0-42,2-4-53,-4 5-64,1-1-77,-1-5-66,1 7-511,-1-3 219,2 3 144</inkml:trace>
  <inkml:trace contextRef="#ctx0" brushRef="#br0" timeOffset="134973.0683">18956 17436 102,'2'-7'242,"0"-1"-14,0 0-19,0 3-22,-2-1-17,0 6-21,2-8-35,-2 4-50,0 4-55,4-2-47,-2-3-71,-2 5-343,0 0 154,6-2 101</inkml:trace>
  <inkml:trace contextRef="#ctx0" brushRef="#br0" timeOffset="135126.1383">19061 17396 49,'8'6'308,"-1"-4"9,0 3 2,-3 3 17,0-1 11,0 5 1,-4-5-17,2 6-27,-4 1-26,0 2-30,2 2-23,-4-4-27,0 5-28,-1-4-45,3 5-72,-3-5-58,1 0-61,2 0-75,0 2-74,0-9-90,-2 5-792,4-4 373,-2 3 246</inkml:trace>
  <inkml:trace contextRef="#ctx0" brushRef="#br0" timeOffset="135769.9199">19188 17643 121,'0'0'198,"8"-1"-19,-8 1-16,7-5-16,-7 5-15,11 0-12,-11 0-15,12 0-14,-12 0-9,11-1-6,-5 1-10,-6 0-8,10 0-9,-10 0-2,12-2-1,-8-3-8,-4 5 1,10-6 1,-6 0 5,2 4 10,-1-5 12,1 1 12,-1 0 14,-1 2 11,0-1 9,0-1 4,-2 0 13,-2 3 2,0 3 10,0 0 7,0 0 16,-10-6 11,10 6 9,0 0-9,-22 9-4,14-3-2,0 1-5,-4 1-10,6 4-12,-2-5-11,4-1-13,-3 3-14,6-2-9,-1 4-35,2-4-19,2-1-34,2-3-35,2 3-25,4-6-17,2 0-13,0 0-6,0 0-2,4-6-4,-2 4 22,1-5-4,0 1 12,0-1 9,-1-1 3,6-3 6,-3 1 6,-5-1-2,1 1 17,0-1 6,-3 3 16,0 1 23,-2 1 11,-2 0 19,-2 4 13,-2-3 9,-2 5 5,0 0 0,0 0 3,0 0-2,0 0-8,0 0-4,0 0-7,0 0-7,-8 15-2,8-10-6,0 1-4,0-6-4,2 10 0,2-5-9,0 1 0,2 2-5,3-4-3,1-1-5,1 3-2,0-4-3,-1 2-2,0 2-1,2-4-1,-4-2-1,2 1 2,-4 5 0,0-6 2,-6 0 16,8 1 24,-6 4 19,-2-5 34,0 7 14,0-7 4,-11 7-21,2-1-3,-1 0-6,0-4-18,-4 4-2,2 2-22,-1-3-37,-2-2-57,-2 3-81,3 0-81,-6-5-109,6 0-136,-3 4-1269,2-4 586,0 5 386</inkml:trace>
  <inkml:trace contextRef="#ctx0" brushRef="#br0" timeOffset="167016.5111">5047 8601 238,'0'0'323,"0"0"-7,0 0-3,-9 15 5,5-3-22,-1 1-14,-1 2-16,0 3-16,0 2-14,-2 1-19,3 0-18,-2 2-13,3-6-15,0 2-15,2-4-17,2 3-14,-2-8-12,2 2-10,4-2-13,-2-4-10,4-1-9,1-2-5,-7-3-13,15-5-5,-5-1-4,1 0-6,0-1-5,-1-2-3,1 1-3,-1 0 0,1 3-4,-2-1-5,-3 2-5,0 1 4,0 3-3,-6 0-1,0 0 0,11 7-2,-7-1-1,-1-1-3,-1 3-2,0 0 5,0 1-4,0-2-2,0 2 1,0-1 0,0-1-1,0-1-1,0 0-1,2-3 4,-4-3 2,0 0 3,11-2 1,-11 2 4,11-13-1,-5 1-3,3 0 2,-3-1-3,2 0 1,0-4-3,0 4-3,0-2 2,-2 1-7,0 1-6,1 1-17,-3 3-35,0-1-46,0 3-47,1-1-47,-3 2-65,2 0-58,-2 4-59,0-1-874,-2 3 426,0 0 281</inkml:trace>
  <inkml:trace contextRef="#ctx0" brushRef="#br0" timeOffset="167163.2117">5362 8765 98,'6'3'273,"-1"1"1,-1-2-11,0 2-13,-4-4-7,8 5-7,-3 0-30,-3 0-23,0 1-15,0-1-21,1 1-25,-1 2-51,-2-1-74,0 1-95,0-3-94,0 3-570,0-3 259,-2 1 171</inkml:trace>
  <inkml:trace contextRef="#ctx0" brushRef="#br0" timeOffset="167299.7623">5512 8710 192,'-2'-6'176,"2"6"-37,0 0-49,0 0-53,0 0-53,8 9-195,-4-3 72,2 0 47</inkml:trace>
  <inkml:trace contextRef="#ctx0" brushRef="#br0" timeOffset="167499.7639">5603 8833 265,'0'0'305,"16"-8"-11,-14 5-6,-2 3-8,6-6-6,-2 3 7,-4 3-25,12-3-24,-5 1-22,-7 2-18,17 2-15,-9 1-19,3-2-18,-3 3-12,3 0-14,0-1-10,-3 1-20,0 2-6,-1-3-11,4 3-24,-3 0-38,-2 0-39,-2-2-52,3-1-48,-3 2-57,0 1-56,-2-4-75,2 4-685,-2-1 342,1-1 226</inkml:trace>
  <inkml:trace contextRef="#ctx0" brushRef="#br0" timeOffset="167905.7927">6138 8601 289,'0'0'331,"0"0"-15,0 0-7,0 0-14,-4 21-14,0-10-27,2 2-25,0 3-23,0-2-14,0 4-24,2 1-9,0 0-29,2 0-21,-2-2-21,2 1-19,0-1-23,0-4-22,0 0-10,0-4-13,-2 2-11,0-4-8,0-1-2,0-5 4,0-1 2,0 0 7,0 0 10,0 0 7,-20-6 11,11 0 8,-2 4 18,3-4 17,-5 1 10,3 2 8,-6 1 13,1 2 18,2 2 8,-3 0 4,0 2 5,-1-1-1,1 3 2,6 0-3,-2 0-3,3 1-9,2-1-10,3 0-11,4 0-10,0-6-17,6 9-24,0-5-38,6 0-58,-2-2-66,7-1-64,-2-1-84,6 0-73,-1 0-68,-2 0-956,6-1 463,-3-1 306</inkml:trace>
  <inkml:trace contextRef="#ctx0" brushRef="#br0" timeOffset="168205.7462">6399 8850 194,'3'-1'272,"0"-4"24,-3 5-2,0-6-7,0 6-13,0 0 2,0 0-1,0 0-5,-23 6-14,17 0-17,-4 0-18,1 1-17,-2 1-19,1 2-16,-2 0-19,2-1-13,2 1-17,0-2-16,1-1-15,3 0-21,2-1-20,2 0-24,0-6-13,6 3-9,-2-1-13,-4-2-6,15-5 5,-7 1 0,4-4 3,-6 1 1,2-3 7,0 1 8,-3-1 12,-1 1 13,1 1 5,-3-3 11,-2 0 1,-2 3-1,-1 2-2,1-4-5,0 5-7,-3-1-12,1 0-26,0 3-41,2-2-56,2 5-58,-4-1-65,4 1-67,0 0-51,0 0-887,0 0 418,10 11 276</inkml:trace>
  <inkml:trace contextRef="#ctx0" brushRef="#br0" timeOffset="168577.5981">6439 8854 245,'8'2'181,"2"-2"53,-4 1 11,-6-1-2,10 0 1,-10 0 1,11 3-10,-11-3-8,0 0-15,10 2-19,-10-2-17,5 4-15,-5-4-20,6 5-18,-4-1-15,5 0-21,-3-1-18,0 2-21,4-4-12,0 4-7,4-4 1,-2 1-1,3-2-1,1 0-7,-1-2-5,2 1 5,0-4-2,0 2-10,-3 0 9,3-3-2,-6 5 8,1-3 3,1 2-6,-5 1 3,2-1 7,-8 2-7,12 0-3,-12 0 0,10 3-1,-8-1 2,-2-2-6,6 4-6,-4 0 2,-2-4-4,6 3 11,-1 0-10,-5-3 1,0 0 6,0 0 12,0 0 22,17-6 30,-13 2 22,0-2 11,1-3 7,-1 0-3,2-4-5,-3 3-7,5-5-10,-2 1-9,1 1-10,-2 1-10,0-1-10,-1 3-11,0 1-27,0-1-36,-2 3-52,4 0-57,-5 1-64,-1 0-76,5 1-78,-5 5-1109,-2-2 494,2 2 327</inkml:trace>
  <inkml:trace contextRef="#ctx0" brushRef="#br0" timeOffset="169697.8182">7382 8591 127,'0'0'344,"0"0"-11,0 0-6,-12 16-3,10-5-15,0 4-21,0 2-22,-2 2-28,1 3-22,2-1-26,-1-1-20,2 3-29,0-2-39,0 0-51,0 0-54,2-6-63,-2 1-81,1-2-73,-1-6-797,3 0 346,-1-5 228</inkml:trace>
  <inkml:trace contextRef="#ctx0" brushRef="#br0" timeOffset="169940.0545">7382 8646 92,'4'-11'266,"-3"0"1,2 3-6,1 0-1,0 3-3,0 1-2,3 2-2,-7 2-37,12 0-7,-12 0-9,16 10-10,-8-3-12,0 3-10,0 3-12,-1-1-7,0 1-2,-1 1-1,-2 1-1,-2-2-4,-2-2-5,0 2-4,-4-1-5,0-1-11,-4-1-10,0-1-11,0-1-11,0-3-15,-2 1-21,1-2-35,0 0-44,1 0-48,2-2-45,1-2-40,5 0-55,0 0-64,0 0-47,0 0-912,0 0 422,0 0 279</inkml:trace>
  <inkml:trace contextRef="#ctx0" brushRef="#br0" timeOffset="170177.6618">7762 8669 253,'4'-1'373,"-4"1"5,4-5 7,-4 5 17,0 0 9,0 0-11,-29 12-9,14-5-19,1 4-22,-3 0-16,-1 3-19,4-1-25,-1 2-22,4 0-25,3 0-21,2-2-27,2 1-26,4-3-34,2 0-47,8 1-49,5-3-65,4 1-75,9-3-99,1-1-107,9-1-116,-4-4-1263,2-5 574,-3 4 378</inkml:trace>
  <inkml:trace contextRef="#ctx0" brushRef="#br0" timeOffset="171094.9018">7344 8666 230,'0'0'311,"-2"-6"2,2 6-13,0 0-15,0-6-14,0 6-19,0 0-8,0 0-7,0 0-9,2 22-13,-2-10-11,0 1-14,0 7-13,-2-1-20,-1 2-15,1 1-14,-1 3-12,0 2-16,0-2-15,1 0-25,-2-3-43,2-3-51,0 1-51,-2-5-63,4-2-76,0-1-86,0-3-867,0-3 400,0 0 264</inkml:trace>
  <inkml:trace contextRef="#ctx0" brushRef="#br0" timeOffset="178373.8159">8639 8563 132,'0'0'301,"0"-8"-3,0 8-1,0 0-4,-2-6-7,2 6-3,0 0-5,0 0-5,-17 14-9,10-7-9,-1 3-5,-3-1-7,3 3-13,-2-1-18,0 2-14,2 0-18,0 0-16,2 2-19,-1 0-16,3-2-13,0-1-16,1 0-18,1-2-28,2 2-43,2-3-48,3 1-46,-1 1-56,2-3-57,1 0-63,1-1-61,0-1-65,4-1-858,-2-1 422,-2-2 280</inkml:trace>
  <inkml:trace contextRef="#ctx0" brushRef="#br0" timeOffset="178622.2422">8649 8774 50,'0'-9'224,"2"5"11,0-2 4,2 2 8,1-1 0,2 3 3,-1-2 7,0 2 3,2 0-4,-8 2-11,13 4-8,-4-2-11,-3 3-12,0-1-12,-1 4-8,-1 0-10,0-1-12,-2 1-4,0 1-7,-2 3-2,-2-2-10,-2-1-9,0 4-10,-5-2-14,0-1-12,-1 2-11,-3-1-11,1-2-16,-1 2-20,0-4-33,1-1-56,-1 1-58,5 0-42,-3-1-76,2-2-82,3 0-70,2 0-1053,4-2 484,0-2 319</inkml:trace>
  <inkml:trace contextRef="#ctx0" brushRef="#br0" timeOffset="179039.9482">9085 8660 28,'-4'-6'340,"2"1"-2,0-1-9,2 6-6,-8-5-13,8 5-9,-14 0-10,14 0-17,-16 8-14,7-3-16,1 1-19,-3 5-18,5-3-21,-3 3-16,5 2-18,2-3-15,0-1-19,2 0-12,4 1-25,0-1-36,2-1-50,8 2-56,-2-5-46,3 1-51,-3-4-58,6 2-47,-5-4-41,-1 0-836,1 0 388,-3 0 255</inkml:trace>
  <inkml:trace contextRef="#ctx0" brushRef="#br0" timeOffset="179369.6959">9265 8681 243,'0'0'299,"2"-5"-8,-2 5-5,0 0-4,0 0-18,0 0-27,2 17-16,-2-11-22,0 1-20,2-1-15,-2 1-17,2 2-15,0-1-19,3 0-13,0-1-16,1 1-14,0-2-12,2-1-22,1-1-11,2-2 0,-3-2-8,3 0 2,-1-4-3,0 2 1,4-3 2,-2-3 2,0 2 8,2-1 14,-4 1 12,1 0 19,-1 0 19,-1 4 7,-1-3 11,-1 1-1,-1 2-4,-1 1-4,-5 1-9,11 0-9,-11 0-7,10 6-12,-10-6-10,4 6-20,-2-2-50,0 2-64,-1 2-47,-1-1-66,5 3-86,-3-1-84,6 3-911,-1-3 432,1 3 286</inkml:trace>
  <inkml:trace contextRef="#ctx0" brushRef="#br0" timeOffset="180536.4557">9093 8578 139,'-10'5'296,"10"-5"-4,-4 10-11,2-2-10,0 1-15,-2 1-15,2 1-22,0 1-24,-1-1-22,1 1-16,2 1-12,2-1-10,3 1-14,-1 1-16,0-4-8,4 2-12,0-3-10,2-1-6,2 0-10,-2-6-7,1-1-4,2-1-6,-2-1-5,1-5-6,0-2 0,2 1-1,-2-3-2,1-1 6,0-1-3,-1 0 12,1-2 11,-1 1 7,0-1 8,-2 0 6,-2 3 5,3-2 2,-3 3 4,-1-1-3,1 3 1,-1 1-7,-3-1-5,2 2 1,0 2 1,-2 1 1,-4 3-2,12-2 1,-12 2-4,10 2-3,-10-2-3,8 9-9,-4-3-2,2 0-5,-1 1-4,2 1-3,-1-1-6,0-1-4,3 4-5,-3-3-2,0-1-14,1 1-19,1 0-33,-1-2-37,-1 2-56,-1-1-46,2-1-44,2-3-57,0 4-69,-4-1-1103,6-5 495,-2 1 326</inkml:trace>
  <inkml:trace contextRef="#ctx0" brushRef="#br0" timeOffset="180934.2257">9685 8572 287,'0'0'317,"0"0"-14,0 0-8,0 0-8,0 0-12,0 0-17,-2 17-21,-1-7-20,1-1-19,-3 7-19,3-5-22,0 3 2,0-1-26,0 1-35,0 3-53,0-3-60,0-2-62,0 0-63,2-1-68,-2-4-74,0 1-644,2-2 315,-3-2 207</inkml:trace>
  <inkml:trace contextRef="#ctx0" brushRef="#br0" timeOffset="181166.0236">9614 8572 150,'0'-5'305,"1"-1"2,2 0 1,2 0-7,1 0 1,1 1-19,3 1-21,1-2-27,3 3-25,2-1-20,-2 1-22,3 0-19,0 0-24,0 1-41,2 2-38,-4-3-51,-3 6-48,2-3-52,-4 2-54,-2 1-43,-4 1-48,-4 2-652,-2 1 307,-6 3 202</inkml:trace>
  <inkml:trace contextRef="#ctx0" brushRef="#br0" timeOffset="181320.0918">9505 8791 173,'-4'4'309,"-4"0"5,6-2-6,2-2 21,0 0 36,0 0 4,0 0-14,0 0-24,21 2-33,-12-1-30,4-1-26,2 0-27,4 0-34,3-1-41,-2 1-64,10-2-75,-1 2-75,1-2-105,4 0-106,-5 0-986,1-2 432,0 1 286</inkml:trace>
  <inkml:trace contextRef="#ctx0" brushRef="#br0" timeOffset="181695.3336">10281 8456 173,'0'0'325,"0"0"0,0 0-14,-15 16-10,5-6-29,-1 7-18,-6 2-24,1 3-20,-6 5-24,1-1-7,-5 9-16,2-3-37,0 2-57,3-7-70,2 1-76,5-1-89,-2-10-107,5 0-614,3-3 302,2-3 199</inkml:trace>
  <inkml:trace contextRef="#ctx0" brushRef="#br0" timeOffset="181907.5224">10450 8620 335,'0'0'349,"5"9"-17,-5-3-12,-2 2-12,-3 0-24,-2 4-29,4 1-25,-3 2-23,-1 0-30,0-2-47,1 0-64,0-1-70,-2-1-88,2 2-93,-6-3-738,4-5 314,0 1 207</inkml:trace>
  <inkml:trace contextRef="#ctx0" brushRef="#br0" timeOffset="182049.3843">10311 8674 209,'2'-12'325,"2"0"-7,2 0 0,1 3 3,2-2-10,-1 1-24,2 3-30,1-1-30,1 1-28,2 1-44,2 0-65,-1 2-76,1 1-93,4 1-99,-1 2-766,-2 0 321,0 3 212</inkml:trace>
  <inkml:trace contextRef="#ctx0" brushRef="#br0" timeOffset="182287.3583">10610 8682 102,'-5'9'335,"0"-4"1,1 0-16,0 1-10,-2 0 6,2-1 1,-4 1-15,5-2-19,-3 2-30,2 2-22,-1-4-26,3 3-27,0-1-20,0 0-34,4-1-36,-2-5-35,9 6-25,-3-4-13,-6-2-9,17-2 5,-9 0-1,0-2-4,2-1 8,-4-1 8,2 0 1,-4-1 1,2-1 2,-4 1-4,1 0-5,-1-2 2,-2 1-7,0 1-19,0 1-35,0 0-47,-2 3-65,-1-1-69,3 4-60,-4-6-863,4 6 390,0 0 257</inkml:trace>
  <inkml:trace contextRef="#ctx0" brushRef="#br0" timeOffset="182541.5823">10673 8724 266,'2'4'241,"0"2"23,-1 2 1,2-1-9,-1-1 0,-2 4-16,0-3-6,0 1-4,2 0-14,-2-1-21,0 1-19,2-1-13,0-1-20,1 2-15,-1-3-15,3-1-10,-1 0-9,-4-4-12,10 4-9,-2-4-4,-8 0-8,13-8-6,-8 4 1,1-3 1,0 1 11,-2-2 7,0 1 9,1-1 5,-3 1 1,0-3-4,-2 4-4,2-1-6,-4 1-9,2-2-6,-2 3-11,-2 1-16,-3-2-31,1 4-46,-2-2-63,-1 2-68,-2 2-90,5-1-90,-4 1-993,4-1 458,-1 2 302</inkml:trace>
  <inkml:trace contextRef="#ctx0" brushRef="#br0" timeOffset="182729.5016">10952 8607 37,'7'-6'382,"-3"2"-3,0 2-14,-4 2 16,0 0 6,0 0-3,11 8-22,-9-1-28,-2 1-30,0 3-30,-2 3-25,0 0-27,-1 3-31,-1 2-44,0 0-63,0 1-75,-1 3-78,1 0-83,0 2-90,-1-6-82,3 5-936,0-2 429,4-2 282</inkml:trace>
  <inkml:trace contextRef="#ctx0" brushRef="#br0" timeOffset="184953.7859">19285 12493 333,'-2'7'350,"0"3"4,-2-1-6,2 0-27,-2 4-27,0 2-29,0 0-24,0-2-26,0 0-24,2-1-23,0-3-34,0 3-57,0-3-59,0-1-64,0 0-79,2-1-80,-2-5-78,0 0-618,2-2 306,0 0 202</inkml:trace>
  <inkml:trace contextRef="#ctx0" brushRef="#br0" timeOffset="185133.8727">19118 12476 124,'-2'-8'276,"2"0"-6,0 3-8,0-1-2,4 0-5,2 2-3,3 2-15,0 1-14,3-1-13,6 0-27,0 2-18,1 2-11,3-2-19,0 2-28,2-2-22,-3 1-36,-2-1-47,-2 2-59,-2-2-61,0 2-59,-5-2-62,-1 0-665,-5 0 307,-4 0 203</inkml:trace>
  <inkml:trace contextRef="#ctx0" brushRef="#br0" timeOffset="185327.1737">18941 12586 37,'-3'5'285,"1"1"-11,2 0-6,0-6-3,4 11-3,0-9-10,6 4 1,2 0-28,4-2-24,2 1-11,5-1-13,5-2-23,1 0-42,1 0-24,2-4-47,0 2-49,-7 0-53,2-2-61,0 0-56,-3-2-58,2 1-607,-5-1 286,-5 0 190</inkml:trace>
  <inkml:trace contextRef="#ctx0" brushRef="#br0" timeOffset="185515.3548">19535 12550 69,'0'0'288,"0"0"4,0 0-1,0 0-4,-4 16-12,4-7-14,0-1-21,-2 0-13,0 4-17,-2 0-22,1 1-15,-1 0-17,2-1-21,-2 1-16,2-1-34,-1-1-56,-1 0-65,-1-1-79,4 3-80,-3-8-84,0 4-639,2-5 312,-2 1 206</inkml:trace>
  <inkml:trace contextRef="#ctx0" brushRef="#br0" timeOffset="185747.8845">19470 12523 270,'3'-15'302,"0"0"-3,2 3 10,-1 3 16,2-3-11,2 1-4,1 1-11,3 3-15,1-1-20,2 5-16,-1-2-24,4 4-20,0 1-20,2 1-18,-1 1-17,-3 2-12,0 0-10,-4 4-6,-1-3-6,-2 1-8,-7 2-4,-2-3-7,-5 3-6,-6-1-10,-3-1-8,-4 4-6,-4-2-11,-2-3-15,-3 1-22,1 0-55,-1-1-62,3-1-66,4 0-96,2 0-110,4-2-1141,5 1 514,1-3 340</inkml:trace>
  <inkml:trace contextRef="#ctx0" brushRef="#br0" timeOffset="189384.798">3288 10053 88,'-10'-3'347,"10"3"-11,-12-1-5,12 1-19,0 0-15,-12 0-8,12 0-1,-4 4-9,4-4-7,0 7-11,4-1-13,0-1-18,4 0-22,8 1-23,0 0-18,12 0-31,3 0-34,9-2-54,9-1-69,15-3-76,3 0-101,31-6-118,-7-1-974,0 0 439,-4-1 289</inkml:trace>
  <inkml:trace contextRef="#ctx0" brushRef="#br0" timeOffset="199320.6476">22028 12169 215,'-7'-7'338,"7"7"-7,0 0-3,-13 7-9,2-1-7,0 3-16,-1 3-17,-5 3-11,-3 2-23,0 4-21,-2 2-22,-1 2-21,2-1-17,2-1-14,-1 2-17,8-4-13,0-2-19,3 0-14,2-4-22,5 0-17,2-3-20,2-3-16,3-1-15,1-1-13,3-4 1,-1-2-7,2 1 5,2-4 9,-2 2-4,-2-1 13,1-3 0,-1 0 13,1-2 11,-3 1 10,1-1 3,-3-2 12,0 2 5,0 1 2,-4-1 1,0-2-5,-3 1-6,2 3-2,-3-3-8,-3 1-5,1 2-1,-3-2-11,-1 3-11,1-2-20,-1 2-45,2 0-45,1 2-52,-2 0-59,9 1-55,-10-3-52,6 3-988,4 0 445,0 0 293</inkml:trace>
  <inkml:trace contextRef="#ctx0" brushRef="#br0" timeOffset="200300.7">22236 12222 122,'0'0'288,"0"0"-1,0 0-3,-22 11-13,16-5-8,-2 4-9,-4-1-17,1 3-6,-2-3-17,2 3-18,-1 1-18,2-2-20,-2 1-13,4 0-17,0-4-14,0 3-9,1-4-12,0 0-11,3-1-13,0 0-13,2 1-5,0-2-4,0 1-8,0-3-6,2-3-1,0 7-9,0-7 3,2 6-4,-2-6-5,4 4-1,-4-4-5,6 4-1,-6-4-1,9 0-5,-9 0-3,6 2 4,-6-2-3,0 0-6,0 0 6,11 0 2,-11 0-4,0 0 2,6 2-6,-6-2 4,0 0-10,0 0-5,0 0-1,0 0-6,8 2-3,-8-2-4,0 0 6,0 0-4,0 0-1,0 0 4,0 0 0,0 0 3,12 0 4,-12 0 1,0 0 10,0 0-5,0 0-1,10-2 0,-10 2 8,0 0-4,0 0-3,0 0 6,12 0 0,-12 0-5,11 2 4,-5 0 3,-6-2-1,11 2 5,-5-1 0,-1 3 0,-1 0 0,-4-4-10,6 8 13,-4-4 6,0 1 2,-2-5 7,2 10 8,-2-4 1,0-3 10,-2 3 8,0 0 1,0-2 0,0 1 1,-2-1 0,-2 0-4,-2 0-2,3 0-5,-4-3-6,1 3-3,-1-2 0,-1 1-9,0 0-13,-2-1-10,2-1-26,2 1-37,-1 1-35,0-3-44,3 0-54,6 0-54,-10-5-66,8 2-772,2 3 371,4-8 246</inkml:trace>
  <inkml:trace contextRef="#ctx0" brushRef="#br0" timeOffset="200565.4187">22160 12283 347,'0'-7'382,"0"7"9,4-6-6,-4 6-15,0 0-18,11-2-34,-6 0-33,7 2-27,-2-2-29,6 2-43,0-2-53,3 0-61,2 2-68,0-2-70,3-1-68,-4 3-61,2-4-63,-3 2-783,0 0 354,-6 2 234</inkml:trace>
  <inkml:trace contextRef="#ctx0" brushRef="#br0" timeOffset="201040.5181">22469 12321 46,'0'0'380,"4"-7"-8,0 3-13,1 2-16,1-2-14,-6 4-30,15-2-28,-7 0-29,-8 2-23,16 2-28,-10 0-17,0 2-17,0-2-17,-2 2-19,0 1-10,-1-2-11,-3-3-11,0 11-8,-3-5-8,-1 1-8,0-1-6,0 1-8,-2-1-7,0 0-6,0 0-3,2 0-6,0 0-4,2-1-8,0 1-6,2-6-11,4 9-6,2-6-4,0 1-2,2 1-2,-2-2 0,0 1-2,3 0 0,-3 0 2,3-1 1,-5 1 5,1 0-3,3 0 8,-6 0 3,2-1 13,-4-3 6,0 8 9,0-8-1,-4 7 7,-3-2-3,1-4-2,0 3-2,-5-2-5,0 0-2,3 0-7,-4-2-11,0 0-12,2 2-35,2 0-34,-3-2-35,5 0-33,-3 0-37,9 0-49,-8 0-45,3-4-916,5 4 406,0 0 268</inkml:trace>
  <inkml:trace contextRef="#ctx0" brushRef="#br0" timeOffset="201425.9406">22742 12322 18,'13'-7'347,"-5"2"-2,1-1 7,-1 2 3,0 2-13,-1 1-7,-7 1-22,11 0-30,-11 0-27,11 1-26,-6 3-24,1-2-22,-6-2-20,5 8-24,-2-2-23,-1-3-25,-2-3-32,-2 12-27,-4-6-22,4 1-20,-4 0-21,0 2 1,2-6-4,0 3-3,0 0 11,2 0-5,2-3 7,0-3 6,2 8 1,2-6 7,-4-2 7,8 4 3,-2-1 2,0-1 3,4 1 4,-2 0 4,0-2 5,0 3-5,1 1-2,0 0-1,-3 1 3,-2-2-5,1 1-5,-3 1 15,-2 0 2,-2-1 2,-1 1 8,-1 0-5,-2-3-3,-1 3-8,-3-4-5,-1 4 0,0-4-3,-2 0-11,0 0-24,2-1-26,0 2-31,-2-2-45,3 1-45,1-2-36,1 2-29,4-2-36,4 0-752,-7-4 349,7 4 231</inkml:trace>
  <inkml:trace contextRef="#ctx0" brushRef="#br0" timeOffset="201772.1113">23230 12322 70,'6'-1'405,"-2"-2"-9,-4 3 3,0 0 2,0 0-2,0 0-16,-23 0-27,14 3-22,-8 1-28,2 4-24,-2-1-24,-3 5-23,2 0-21,-1 1-28,1 0-22,4 0-20,2-1-36,0 1-37,4-2-43,2-3-41,2 2-32,4-5-19,0 1-23,4-1-9,0 0 6,4-5 6,1 1 18,-9-1 5,19-3 20,-8 0 18,-3 2 25,1-3 34,-1 0 27,-3 0 16,-1-1 15,0-1 7,-4 2 4,0 4 2,-4-11-5,-3 5-7,-1 2-12,-3 1-7,1 0-7,-3 1-14,1 1-20,-4 1-42,4 0-72,-1 0-86,2 1-98,1 1-123,1 1-1203,0-2 541,9-1 356</inkml:trace>
  <inkml:trace contextRef="#ctx0" brushRef="#br0" timeOffset="206887.154">16601 13264 156,'0'-6'278,"0"6"-6,6-5-13,2 1-15,-2 2-18,-6 2-22,14 0-14,-14 0-28,15 4-15,-6-2-15,-3 2-14,0 1-11,-1-1-11,-1 2-10,-4 1-8,0-1-5,-4 2-10,-1-1 0,-3 3-3,-3-1-7,-2 1-2,1 0-3,2-3-4,-2 2-2,2 0-3,2-4 3,2 3-2,0-2-8,3 0 1,5-1-6,-1 1 1,7-3-5,0 3-2,2-1-3,4-3-3,0 4 2,-2-1-5,6 1 1,-3-3 2,-3 1-5,-1-1 5,0 3-5,-3-2 7,0-2 10,-2 1 17,-1 1-2,-5 0 6,0-4 3,-9 8-9,3-5-5,-2 3 3,-5-2-4,-3 0-5,0 2-7,1-3-4,-2 3-12,3-2-30,-2 0-38,4 0-47,2-3-55,-1 3-59,2-4-66,1 0-825,2 0 378,6 0 249</inkml:trace>
  <inkml:trace contextRef="#ctx0" brushRef="#br0" timeOffset="207459.425">17006 13251 374,'4'-6'366,"3"2"-6,-3 3-27,4-3-21,-8 4-19,12-2-25,-12 2-25,16 3-27,-10 1-22,0 0-16,1 2-20,-4 0-19,2-1-12,-3 3-19,0 0-6,-4-1-13,0 3-8,0-2-10,-2-1-12,-3 2-8,1 1-4,-2-2-9,4-1-1,-3 1-3,2-2-8,3 0 2,2-1-6,0 1-3,5-3-5,2 2 1,-1-2-7,2 0 7,1-2-6,-1 0 2,0 4-1,1-4 0,-2 2-2,1-1-2,-4-1-1,0 4 2,0-2 0,-4-3 0,-2 10 1,-2-7 3,-2 1-6,0 2-1,-7 0 3,2-1-3,-2 1-8,-1 0-32,1-2-34,2-1-37,-1-1-48,1 2-47,0-4-52,3 2-39,0-4-871,8 2 395,-5-6 262</inkml:trace>
  <inkml:trace contextRef="#ctx0" brushRef="#br0" timeOffset="207762.1217">17148 13365 182,'4'-1'248,"-4"1"5,6-3-10,-6 3-9,0 0-7,0 0-6,0 0-19,0 0-23,-8 17-12,6-12-16,0 1-17,2 1-14,0-1-12,0 0-16,2 0-10,0-1-14,2-2-14,2 3-6,1-1-8,1-4-5,-2 1-1,3-1 0,0-1-1,-9 0 5,16-3 9,-10-1 4,4 1 9,-4-3 8,0 0 14,2-1 4,-2-4 5,-1 3 5,-1-3-3,0 2 5,1 1-7,-3-1-2,0 3-4,-2-1-12,-2 1-6,-2 0-6,-1 2-10,-3 2-6,1-1-15,-1 1-38,8 2-42,-12 0-47,12 0-65,-18 2-73,14-2-88,-2 0-941,6 0 430,0 0 283</inkml:trace>
  <inkml:trace contextRef="#ctx0" brushRef="#br0" timeOffset="208092.642">17603 13147 282,'0'0'347,"0"0"-8,0 0-2,0 0-6,0 0-11,-24 24-22,12-15-21,-1 7-27,1 2-24,-4 0-17,2-1-22,-1 4-16,2-2-18,0 0-15,1 0-14,2-2-13,0-2-12,4 1-12,2-5-13,0 0-13,4-3-9,2 1-8,2-4-9,2-3 1,1-1-5,-7-1-6,15 0 2,-15 0 2,17-6 4,-11 4 11,0-3 13,-1 1 14,-1-1 11,-4-1 5,0 1-7,0 5-6,-13-11-7,2 8-9,-1-1-8,-3 2-17,-2-1-30,1 2-65,-4 2-68,3-1-99,3 3-136,-3 0-1218,6 2 539,1-2 355</inkml:trace>
  <inkml:trace contextRef="#ctx0" brushRef="#br0" timeOffset="219501.7895">17617 13872 105,'0'0'165,"4"4"7,-4-4 12,0 0 11,0 0 8,0 0 6,0 0 1,0 0-4,0 0-7,0 0-3,0 0-8,0 0-16,0 0 1,0 0-15,0 0-6,0 0-27,0 0-1,-12 4-7,12-4-10,0 0-6,0 0-4,-8 2-7,8-2-5,0 0-5,-13 0-4,13 0-5,-9 0-3,9 0-6,0 0-2,-17-2-1,17 2-2,-14-3-3,6 3-6,8 0 2,-16-1-6,6 1-1,-1-2-5,3 0 3,-1 0 0,-1 2 2,-1-2-7,-1-2-4,-2 2-1,0 1-8,-3-3 0,0 0-2,-3 0-2,4 1-3,-3-2 0,0 4-2,0-3 0,0 1-3,-3-2-4,4 1 3,-2 2-2,0-1-2,0 0 3,-1-2-1,0 2-3,-2-2 0,-3 1 0,-1 1-1,-1-3-2,3 0 2,-5 0 0,0-1-2,-4 0 0,5-1 1,-1 2-5,-4-1 4,3 1-2,-3-4 3,4 5-4,-4-3 0,5 0 2,-1 0-3,-2-1 0,3 2 1,-1-1-1,-4 0 0,0-1-6,1-1 0,1-1 1,-2 2-2,0-3-2,-1 0 3,3 3 0,-3-1 3,1-2-4,3 4-3,-1-3 3,2 2-1,-1-1-7,1 1 1,2 0 0,2-3 1,-2 3-1,0-1-4,-1-1-1,-1-2-1,-2 1-1,3-1 0,-1-1 1,0 1 0,1 0-3,-3 1 8,0-1-2,0 0 2,3-1-1,-3 1-1,0 1 2,1 1 1,1 0 0,0-3-2,1 3-7,1 0 5,-2-3-3,-1 1-5,1-2 3,0-1-7,-1 3 5,-3-2 2,0-1-2,-2 1 0,2-2 5,1 2 3,-6-4 0,-1 2 2,1-2-1,4 3 9,0-1-3,-6 1-5,3-3 3,-2-1 1,1 1 2,-1 0-2,0-2 2,1 0-1,-3 2-4,2-4-1,-1 0-6,2-1 6,-17-11 2,10 9-2,1 1 5,3 0 4,0 0-1,-1 2 3,1-2-4,0 0 4,-1 0 3,1 3 0,-3-1-1,4 0 1,-1 3 1,-1-3-4,3 4 1,-2-2 3,1 2-5,-1 0 4,2 0 5,-1 1-5,5 3-2,2-2 5,1 0-4,1 2-1,0-1-1,1 1 1,-1 0 5,2 0 0,-2-3 2,1 4-6,1 0 0,-4-2-3,3 2-6,-3-3 3,2 1-4,-5 1-4,-1-4 5,-2 0-6,7 3 2,-6-3 4,-1 2-1,6 0-1,2-1-5,-1-1 5,-1 3 1,4-1-2,-1-1 4,1 0 0,0 0 1,2 1 3,1 0-3,-3 0 3,1 2 3,1-1-3,-2 2-1,1-4 0,1 3-2,1-2-1,0 1-3,1 1 0,1-2-1,-1-2-2,0 4-4,2-2-2,0-1 4,1 4 2,-1-1 3,-3-3-1,4 5 1,-4-2 2,-2-1-2,0 1-1,2-3-1,-1 3-2,-2-2-2,1 0-4,1 2 2,0-1-1,6 4 2,-2-1 1,2-2 1,2 5 3,1-5 0,0 5 6,0-2-3,2 0 2,0 5 1,2-2 0,1 0 3,-2 2 1,2-2-1,-1 1 4,0 0 0,0 3-3,1-3 3,-2 1 2,-1-1-1,1 0 0,1 3-2,-2-2 1,2-2 4,-2 1-3,3 1 4,0 1 1,0-2 2,1 3-2,1-1 1,-2 0-2,2 0 2,0 0 0,0 2-1,4 0-2,-2-1 1,-1 2 1,5-2-1,-3 4 2,-2-5-2,3 2 2,0-1 2,0 1 0,0-2 0,-1 0 2,2 3-2,-3-3 3,1 2 2,3 1 0,-3-2 1,-2 2 0,3-1-1,-2 0 0,1 0-2,-2 1 1,3-1 0,-1 0 1,-1 0 2,1 0-1,1 1 6,2 1 5,-3-2 2,3 0 2,0 2 5,-1 0-4,3-2 4,-1 3-8,-1-1 8,6 2-1,-8-6-2,2 4 0,6 2-1,-9-6-5,2 5 1,3-3-2,4 4 6,-10-6 4,4 3-2,-2 0-1,5 0 1,-3 0 5,1 0 0,5 3-3,-8-4-1,8 4 0,-9-3-6,9 3-3,-4-3-3,4 3-3,-4-3 2,4 3-19,-4-3-10,4 3-26,0 0-26,0 0-38,-4-3-48,4 3-51,0 0-54,-4-5-780,0 4 351,4 1 233</inkml:trace>
  <inkml:trace contextRef="#ctx0" brushRef="#br0" timeOffset="220302.7091">10963 10805 159,'0'0'188,"0"0"-1,0 0-4,0 0-4,0 0-8,0 0-9,0 0-13,0 0-5,0 0-8,0 0-1,0 0-7,0 0 1,0 0-4,0 0-9,0 0-10,-11 0-9,11 0-4,0 0-7,-15-2-2,7 2-11,0-2-3,-2 0-5,-2 2-9,0-2-2,-5 1 5,0-2-9,-2 3 1,1-1-3,0-1-7,-2 2-1,1 0 3,3 0 1,0 0-6,2 0 2,0 2-7,2-1 1,2 2-8,2-2 6,3 3 1,5-4-1,-10 6 16,8-2 0,0-1-6,2 3 6,0-6 1,0 8 4,2-4-2,-2-4-5,0 7 3,0-7-5,2 6 2,-2-6-3,2 6 1,-2-6-5,0 0 0,0 7 4,2-3 4,-2-4-5,0 10 0,0-6-3,0 5-3,0-4-4,0 4 2,2-1-4,2 3 2,1-3-3,1 5-1,0-2-5,5 1-7,0-2 0,3 0-2,-1 1-14,0 1-19,-1 0-34,5 1-49,-2-2-44,2 2-61,-1-1-75,-2-3-83,5 5-906,-5-7 432,-1 3 285</inkml:trace>
  <inkml:trace contextRef="#ctx0" brushRef="#br0" timeOffset="221598.3164">17433 13676 108,'0'0'242,"0"0"0,0 0-1,0 0-2,-2 9-8,2-9-9,2 10-15,-2-10-14,8 6-6,0-3-13,-4 3-3,4-2-9,-2 1-1,0 3-11,0-2-15,1 1-9,2 3-18,-3-4-8,1 3-12,-1-2-6,0 1-8,0 1-9,2-4-6,2 3-6,-2-2-5,0-3-7,1 2-5,-1 0-2,1 1-3,-3-3-2,1 1-1,-1-1-5,-2 1-2,2-2 1,-2 1-4,1 0-1,2-1-4,-7-2-1,6 4-1,-2-2 2,-4-2-2,0 0-5,10 5 3,-6-5-4,-4 0 0,0 0 1,7 4-5,-7-4 5,4 2-3,-4-2 2,0 0 8,0 6 1,0-6 4,0 0 0,-11 3 0,5 0 6,-2-1-7,-2 1 1,-4 3-2,2-2-4,-5-1 0,2 3-10,-2 0-18,1 0-30,-2 0-61,-3-1-71,4 3-99,-6 0-1026,3-1 443,2 1 292</inkml:trace>
  <inkml:trace contextRef="#ctx0" brushRef="#br0" timeOffset="235342.8019">12876 12589 31,'-6'13'291,"2"-6"-16,0 5-10,-3-1-14,0 4-19,3-2-16,0 3-18,2-1-23,0 0-17,2-2-17,2-1-13,2-2-14,2-1-12,5-1-14,0-2-6,-1-4-12,5 1-6,0-3-8,2-4-4,-3 3-5,4-5-1,-4 1 1,-3-1 14,0 3 15,-3-1 13,1 3 5,-3-4 1,0 5-10,-6 0-5,0 0-2,9 6-9,-9-6-7,2 7-7,0 2-3,1-4-6,1 0-5,-2 4-5,2-1-6,0-1-5,2 0-2,-2 4-15,0-4-13,1-1-11,2 0-28,-5-1-23,2 0-26,0-1-34,-2 0-36,1-2-42,3 0-36,-6-2-45,6 0-730,-6 0 345,6-4 229</inkml:trace>
  <inkml:trace contextRef="#ctx0" brushRef="#br0" timeOffset="235882.1065">13327 12704 80,'0'0'313,"-8"-1"-10,8 1-13,0 0-17,-13 0-12,13 0-21,-6 5-8,6-5-9,-5 6-10,5-6-7,0 9-22,0-9-10,5 10-18,-1-4-17,0-1-10,2 3-11,1-1-9,-1 0-15,-2 4-10,1-4-8,1 3-7,-2-1-6,-1 2-4,-1-1-7,0 0 5,-4-3-1,-3 3-1,1 0-8,-5-1-6,1 0-1,-3-1-13,-1 2-17,1-4-34,2-1-36,1 1-52,0-2-54,0-1-54,3-1-59,0 2-37,5-4-805,0 0 381,0 0 252</inkml:trace>
  <inkml:trace contextRef="#ctx0" brushRef="#br0" timeOffset="236179.0158">13335 12925 17,'16'0'155,"-16"0"22,11-2 11,-2 2-4,-3-4-1,4 4-6,-4-3-9,2 1-11,1 0-17,-1-2-14,-2 2-11,5-1-11,-4-2-11,1 1-10,-2 1-7,0-3-5,0 0 7,-1 3 6,2-5 6,-5 2 15,2 1 15,-2-5 13,-2 4 16,0 1 8,-2-1 2,0-2 6,-2 4-1,-3 1 4,0 2-3,7 1-7,-12-5-3,12 5-9,-14 5-5,7-3-11,0 3-7,1 1-11,2 1-10,0 0-9,4 1-11,0 1-12,2 1-22,2-2-33,0 1-51,5-1-60,2 2-44,1-1-43,0-2-53,6 2-57,3 2-39,-2-6-35,-2 1-872,1 0 421,0-1 278</inkml:trace>
  <inkml:trace contextRef="#ctx0" brushRef="#br0" timeOffset="236366.5043">13693 12996 1016,'7'1'56,"1"2"42,-8-3 11,9 0 9,-9 0 10,0 0 6,0 0 6,6 3-3,-6-3-5,0 0-7,0 0-5,0 0-6,0 0-2,0 0-5,4-7 8,-4 7 3,2-6 16,1-1 0,0 1-3,2-2-13,-1 0-7,3 0-8,-1-1-14,-2 2-8,2-3-12,-2 4-15,5-1-34,-2 3-50,1-2-57,0 2-76,3 1-96,-5 0-892,7 3 391,-2 3 259</inkml:trace>
  <inkml:trace contextRef="#ctx0" brushRef="#br0" timeOffset="237038.0643">14326 12870 142,'-4'-4'350,"4"4"-9,0 0-7,-19 12-15,6-5-3,-3 5-6,-2 3-15,-3-2-11,-2 8-16,-5-1-24,2 5-21,-3 5-25,-2-2-24,-3-1-31,2 0-44,2-1-68,5-3-66,1-3-78,4 2-89,5-7-82,0-2-885,6-3 397,3-5 263</inkml:trace>
  <inkml:trace contextRef="#ctx0" brushRef="#br0" timeOffset="237272.0803">14343 13100 324,'-2'6'338,"0"4"-10,-2-1-8,-1 0-11,-1 4-30,-1 1-24,-1-3-28,-1 6-30,0-4-22,2 0-34,1 0-51,-3 0-66,0-1-70,3-3-79,0 1-78,0-3-693,-1-1 305,3 0 201</inkml:trace>
  <inkml:trace contextRef="#ctx0" brushRef="#br0" timeOffset="237518.9158">14300 13095 143,'9'-10'225,"2"1"-12,-1-1 3,1 5 1,-1-1 0,4 0-5,-4 4-12,2-2-8,-1 4-12,0 0-5,-1 2-8,-1 0-12,-3 2-6,0 0-9,-1-1 3,-3 5-9,-2-2-6,-2 1-3,-3-1-6,-1 0-11,-4 1-10,3-1-8,-3 0-10,-1-2-15,0 1-9,1-1-16,0 0-19,0 0-29,4-1-35,-2 2-41,2-3-48,1 1-45,3 3-51,2-3-51,0-3-761,0 5 354,5-2 233</inkml:trace>
  <inkml:trace contextRef="#ctx0" brushRef="#br0" timeOffset="237854.2732">14484 13172 171,'6'3'254,"-6"-3"-1,6 3-1,-6-3-4,4 6-6,-4-6-13,2 7-17,-2-2-20,0-5-18,0 9-17,2-5-10,-2-4-24,2 10-16,2-7-21,0 2-14,1-2-11,1 1-9,-2-1-7,3 1-2,1-2-6,-1 2-3,-1 0-5,-2-2-3,2 0 1,-6-2-4,11 6-4,-6-5 3,1 1 4,-6-2-3,10 2 7,-4 0 2,-6-2 0,11 2-3,-11-2 1,11 0-1,-11 0-1,10 0 1,-10 0-4,11-2-4,-5 0 0,0 0-5,3 0-1,-2-2 3,1 3-8,-2-3 1,2 0-1,-1 0-7,0-1-13,-2 1-19,0 2-29,-1-2-47,0 1-57,3 0-69,-5 0-83,-2 3-661,10-2 332,-6 2 218</inkml:trace>
  <inkml:trace contextRef="#ctx0" brushRef="#br0" timeOffset="238232.2918">14940 13175 106,'2'-4'334,"-2"4"-19,0 0 0,0 0-6,0 0-8,0 0-11,2 19-19,-6-12-25,2 4-23,-2 0-23,-2 2-19,3 0-22,-3 0-14,1 1-15,1-1-15,2 0-15,-2-3-10,0 1-18,2-1-20,0 0-30,0-2-12,0-2-18,0 0-18,0 0-7,2-6-1,0 4 5,0-4 5,0 0 3,0 0 2,0 0 12,0 0 14,0 0 14,-6-16 22,2 13 9,2-3 13,-2 2 11,-2 1 7,0-1 10,-4 2 4,3 0 10,-4 0-2,11 2-1,-21 2-2,13 2-1,-4 0-3,2-1-5,4 4-5,-2-1-8,6 2-7,-1 0-7,1 1-8,7-3-13,-1 1-18,2 2-24,4-4-20,4 1-39,0-1-44,1 0-38,0-2-57,-3 0-74,1-3-97,-1-3-1107,-2 3 501,-2-2 330</inkml:trace>
  <inkml:trace contextRef="#ctx0" brushRef="#br0" timeOffset="239218.727">13646 11906 245,'0'0'375,"0"0"-17,0 0-6,0 0-6,0 0-19,-4 16-19,2-7-30,0-1-28,0 0-29,0 3-19,0-3-30,-1 2-32,2 0-46,-1 0-56,2-3-67,-3 1-88,1-1-86,0-3-101,0 2-735,0-2 354,-2-3 233</inkml:trace>
  <inkml:trace contextRef="#ctx0" brushRef="#br0" timeOffset="239397.1983">13492 11872 218,'2'-6'234,"4"0"0,1 3 1,4-1 0,-1 2-12,5 0-13,1 2-19,4 0-19,-1 0-15,4 2-16,-2-2-22,1 3-20,-2 0-38,0 0-42,-1-1-55,-5 4-58,2 1-50,-7 1-58,0 0-503,-7 1 240,-2 0 158</inkml:trace>
  <inkml:trace contextRef="#ctx0" brushRef="#br0" timeOffset="239561.728">13410 12118 157,'-9'1'299,"5"1"-6,4-2-2,0 0 6,0 0 15,0 0-1,0 0-11,19 7-21,-9-4-28,4-1-30,4-1-21,2 4-23,2-4-37,4 3-60,3-1-60,3 2-54,-2-1-58,-1-2-75,3 2-63,-4-2-826,-2 0 359,-1-2 237</inkml:trace>
  <inkml:trace contextRef="#ctx0" brushRef="#br0" timeOffset="239733.0141">14013 12109 79,'0'-5'348,"0"5"-9,0 0-8,0 0-14,-8-4-9,8 4-13,0 0-9,-18 14-22,12-9-29,0 3-22,-2 2-23,-2-3-22,2 5-40,0-3-50,2 3-68,-1-5-69,-1 3-83,4-1-82,-3-1-89,1-1-657,1-1 330,-2 0 218</inkml:trace>
  <inkml:trace contextRef="#ctx0" brushRef="#br0" timeOffset="239977.8394">13898 12108 38,'5'-21'257,"-1"2"18,0 4 3,1 1-7,-1 3-8,2 1-5,3 3-4,-1-1-26,2 2-18,2 3-19,0 0-17,5 2-24,-2 0-10,-1 2-14,1-1-15,0 4-9,-2-2-10,-1 3-13,-1-1 0,-4 2-14,-3-1 2,-4 1 7,0 2 10,-4-2 10,-5-1 6,-2-1 5,-1 2-4,-3-3-6,-2 3-11,2-2-8,-3 0-11,4 0-21,0 2-30,0-1-46,6 1-56,2-1-67,2 1-80,2 0-88,2 0-973,2-3 440,2 3 291</inkml:trace>
  <inkml:trace contextRef="#ctx0" brushRef="#br0" timeOffset="241482.1473">14367 12083 3160,'0'0'239,"-2"-5"-47,2 5-73,0-6 0,0 6-20,0 0-21,-3-6-17,3 6-14,0 0-29,0 0-18,0 0-50,0 0-57,0 0-76,0 0-74,15 10-945,-11-7 408,-4 3 270</inkml:trace>
  <inkml:trace contextRef="#ctx0" brushRef="#br0" timeOffset="241648.9515">14320 12260 211,'-11'0'365,"11"0"-2,0 0-21,0 0-2,-6-7-11,6 7-28,-5-4-25,5 4-35,0 0-34,0 0-54,0 0-61,0-4-71,0 4-77,0 0-97,9-4-107,-5 2-683,1 0 321,-5 2 211</inkml:trace>
  <inkml:trace contextRef="#ctx0" brushRef="#br0" timeOffset="242104.2146">14605 12125 2975,'7'-7'201,"-1"3"-40,1-2-58,-1 4-2,0 0-11,-6 2-13,11-2-16,-11 2-17,12 0-13,-12 0 0,12 4-11,-8-1-4,-2 2 2,-2-5-2,2 5-1,-4 1-5,2-6-1,-9 9-8,2-3 4,-3 0-5,0 0 0,1 0 4,-1 0-2,1-1 4,2 1 4,-1 0-12,2 0 4,2-2 5,2 1-3,-1 1-2,3 0-1,3-2 2,-1 2 1,2-2-9,0 2 7,2-1-1,1-1 2,-1 2-5,-2 0 4,1 0-2,-1-1 0,0-1 3,-4 2-3,0 0 10,0-6-4,-4 11 10,-2-5 5,-3-2 1,-2 1-6,1-1-7,-2 0-2,-4 0 2,2-3-20,-1 2-28,2-2-22,0 1-41,1-2-51,-2 0-55,8 1-50,-2-2-870,4-1 384,4 2 253</inkml:trace>
  <inkml:trace contextRef="#ctx0" brushRef="#br0" timeOffset="242502.2302">14819 12208 223,'9'-5'370,"-1"4"2,-1 1-19,-7 0-14,15-3-23,-15 3-24,10 0-29,-10 0-26,10 6-23,-6-3-24,-2 0-22,-2-3-23,4 5-20,-4 1-15,0-6-25,-8 10-24,4-5-32,0 1-13,-2-2-23,-2 2-12,-1-2-12,0-1-1,1 1 2,0 0 8,3-2 1,1 1-5,4-3 10,-8 6 2,6-2 0,0 0 2,2-4 5,2 7 0,-2-7 2,4 8-2,-2-2 1,2 0-1,0-1 1,0 1 1,-3 2 1,5-2-4,-2-1 8,-4 3-3,2-2 3,0 0 6,-4-1 4,0 1 5,-2 0 3,-2-3 3,-1 3 2,-1-2 2,-2 2-1,-2-3-2,0-1-4,-1 1-9,0-2-8,1 1-18,-1-1-36,1-1-39,-2 0-47,6 3-51,0-3-53,2 0-797,6 0 354,-7-3 233</inkml:trace>
  <inkml:trace contextRef="#ctx0" brushRef="#br0" timeOffset="242880.6283">15145 12308 199,'2'-4'358,"-2"4"-12,0 0-17,0 0-28,-19 10-5,7-3-23,-1 0-16,-3 2-22,1 0-19,-3 3-24,-1-1-16,0 1-19,2-2-17,5 2-13,-2-3-17,4 3-16,0-2-18,3-3-23,5-1-22,2 2-16,0-8-22,7 7-7,-1-3-6,2-2 8,0-2-4,-8 0 5,20-4 1,-10 2-1,3-2 10,-2-1 11,-1-1 21,3-2 11,-3 1 12,2-3 21,-2 3 12,-2-3 5,-2 1 4,1-1-1,-2 2-2,-1 1-4,-2 0-6,-2-1-11,-2 2-7,0 0-11,-3 2-15,0 1-25,-1 0-42,6 3-61,-10-1-64,4 1-83,6 0-101,-9 1-1067,9-1 478,-4 5 315</inkml:trace>
  <inkml:trace contextRef="#ctx0" brushRef="#br0" timeOffset="243239.221">15346 12400 104,'2'-4'344,"-2"4"-6,0 0 1,0 0-6,-10-5-7,10 5-15,-17 11-26,4-5-18,1 1-24,-4 4-20,0 2-20,-2-1-20,2 1-20,-1-1-16,5-1-17,0 2-16,0-1-18,4-1-23,1 0-25,3-1-33,0-2-28,4 1-26,2-4-22,2 4-15,1-3-1,1-3 6,0 2 11,2-3 11,0 1 15,2-3 24,-10 0 18,14-3 22,-5 2 30,-3 0 24,-2-2 25,3 0 13,-5-3 10,2 1-3,-2 2-6,-2-1-13,0 4-14,-6-6-9,4 3-22,-5 0-33,7 3-55,-8-6-75,0 5-87,5-1-104,-1-2-139,4 4-919,-6-6 458,6 6 303</inkml:trace>
  <inkml:trace contextRef="#ctx0" brushRef="#br0" timeOffset="247304.1234">15721 12371 64,'0'0'302,"0"0"0,0 0-2,0 0-1,-13 23-12,5-12-17,-2 2-11,-4 5-11,0 1-13,-3 4 0,-5-1-17,2 3-21,-4 3-19,3 0-20,-2-1-20,-2 2-23,-1-4-36,3 2-34,-1-2-45,1-2-45,2-1-59,-3 0-58,8-3-60,-3-5-78,1 0-753,4-5 358,2 1 236</inkml:trace>
  <inkml:trace contextRef="#ctx0" brushRef="#br0" timeOffset="249492.6391">15920 12502 170,'0'0'361,"-10"-2"-10,10 2-5,-16 4-11,8 0-4,-4 3-10,-3 1-14,0 0-15,2 2-20,-3 5-20,0 0-19,4 0-22,-1 2-23,4-2-18,1 3-19,4-3-15,-1 0-19,5 0-25,0-2-31,0-1-42,6 0-44,1-2-48,2 2-46,0-2-50,5-4-63,0 2-63,2-6-55,-4 3-825,5-1 400,0-2 263</inkml:trace>
  <inkml:trace contextRef="#ctx0" brushRef="#br0" timeOffset="249734.9563">16130 12664 78,'0'0'296,"-2"-6"-4,2 6 1,0 0 4,-12 0 5,12 0-23,-12 8-17,6-2-16,-2-2-19,-1 3-23,0-1-20,-1 2-18,1 1-31,2-3-41,2 3-46,-1-2-67,-1-1-76,2 1-92,1-2-87,-2 1-688,4 0 327,-2-3 216</inkml:trace>
  <inkml:trace contextRef="#ctx0" brushRef="#br0" timeOffset="250159.5389">16098 12590 257,'8'-12'301,"0"0"-9,2 5-10,-2 0-12,0 1-13,0 0-24,1 5-22,2-2-20,-3 1-14,1 2-22,-9 0-23,12 5-6,-6 0-16,-4-2-11,0 6-8,0-1-10,-4-3-7,-2 4-4,-2-1-7,-2 2-9,-5-1-7,0 0-5,0-2-2,3 0-2,2-1-4,-3 1 3,4-1 0,1-2 3,2 2 7,2-1 6,2 1 1,2-1-3,0 3-7,2-2-4,0 0-1,3 1-5,2 1-5,-1-2-3,0 1-2,3 0 0,0 4-15,-3-4-5,-1 0-1,1 1 3,-2 0 1,-2-2-1,2 2 1,0-2 12,-4-1 13,2-2 22,-4-3 23,0 8 21,0-8 12,-6 6 8,-4-3 1,2-3 4,-2 1-4,-3-1-4,-2 0-12,-4 0-5,0 0-10,0 0-20,0 1-19,0-1-40,0 0-51,-1 0-70,8-1-71,0 2-92,0-1-93,2 2-1253,6-2 551,0 3 364</inkml:trace>
  <inkml:trace contextRef="#ctx0" brushRef="#br0" timeOffset="256734.8636">20428 14802 60,'13'-3'438,"-9"1"-34,-4 2-35,10-4-25,-2 1-33,0 2-30,2-2-31,-2-3-38,8 3-50,0-2-60,2 2-79,1-1-94,6-2-111,-4 3-738,7-1 313,-3 0 207</inkml:trace>
  <inkml:trace contextRef="#ctx0" brushRef="#br0" timeOffset="257531.9198">19893 14718 307,'0'0'322,"0"0"-6,0 0-2,-6-4 0,6 4-13,0 0-20,0 0-23,0 0-25,0 0-25,0 0-22,0 0-37,18-4-52,-18 4-69,24 4-87,-9 0-106,-3-2-132,10 0-653,-2 1 323,2-1 213</inkml:trace>
  <inkml:trace contextRef="#ctx0" brushRef="#br0" timeOffset="258232.3533">19667 14618 199,'4'-3'333,"0"-1"-8,-4 4-11,0 0-27,14 5-25,-7-3-25,0 4-27,-1 0-25,2 0-41,3 4-55,-5-4-78,5 4-103,-2 0-760,3 1 290,-2 1 191</inkml:trace>
  <inkml:trace contextRef="#ctx0" brushRef="#br0" timeOffset="267170.8266">5658 11264 23,'0'0'201,"0"0"-17,0 0-9,9 8-3,-9-8-5,0 0-8,10 0-11,-10 0-3,11 0-4,-11 0-4,10 0-6,-1 1-6,-9-1-7,17-1-9,-9-2-9,-1 3-10,6 0-7,-3 0-7,1-1-6,1-1-9,1 2-7,0-2-4,-1 0-7,4 0-2,-2 0-2,1 1-6,0-3 2,1 2-5,-1-1-3,3 0-2,-2 1 0,1 0-4,2 0 2,-2 0-2,1 0-2,-2 0-2,1 1-2,2-1-1,-2 0-1,2 2-2,-2-2 0,2 2-2,-2-2 1,4 0-2,-2 0-1,0 0-1,1 2-2,-4-1 2,-2-2 1,2 3-2,-3 0 4,-1-2 4,-1 4 0,-2-2 6,1-2 1,-10 2-5,14 2-1,-14-2 0,12-2-2,-12 2 1,8 0-6,-8 0 0,0 0 0,12 0-8,-7 2-17,-5-2-22,6-2-33,-6 2-43,0 0-56,8-3-57,-8 3-709,2-2 319,-2 2 210</inkml:trace>
  <inkml:trace contextRef="#ctx0" brushRef="#br0" timeOffset="284202.6012">4512 11243 109,'0'0'270,"-10"4"-1,10-4-6,2 7 3,-2-7-10,12 14-10,-4-7-6,6 0-12,6 0-25,5 2-17,11-1-17,9-2-21,16 3-16,24-2-9,15 2-32,7-2-24,28 2-27,9 2-55,1-4-51,1 0-66,6 4-82,-4-3-765,-3-8 333,-11 10 219</inkml:trace>
  <inkml:trace contextRef="#ctx0" brushRef="#br0" timeOffset="299515.2846">16016 13946 170,'0'0'226,"0"0"-8,0 0-7,0 0-10,0 0-12,0 0-12,0 0-6,0 0-8,0 0-7,0 0-8,0 0-8,0 0-12,23 6-8,-16-6-10,5 0-2,0 0-14,1-2-7,0 2-7,1-3 0,4 3-6,-2-1 0,-1 1 0,2-2-8,-2 2-2,1-1-6,0 1-9,-2 0-2,6-3-4,-6 3-7,1 0-1,3 3-2,0-3-7,1 0 3,2 1-4,-2 1-1,3-1 1,0 2-3,2-1 1,-1-1-1,1 2 12,-4-1 0,4-1-4,-3 4-5,-1-4-2,-2 3-4,2-2-1,-2 1 0,2 0-3,-1 0 0,-1 1 3,4 1-10,-3-3 4,-2 1 0,2 0-6,-2 2 5,2-4-1,-3 4-2,3-2 0,-1 2-7,-1 0 0,2-2 6,-3 3-3,0-3 4,0 3 9,1-2-3,-3 0 2,4 2-2,-3 0 5,0-1-2,-3-1-2,4 2 1,-2 0-1,-1-3 0,-1 3-3,4 0-1,-4 0-1,0-1-1,2-1-1,-2 2-5,-4 0 7,5-1-4,-4 1 3,-1 0-4,1-1-3,-1 4 4,0-4-3,2 1-1,-4-1 1,2 3-1,0-2 1,1 0-6,-1-1 6,1 0 0,-3 1-3,5 0 3,-3-1-2,0 3 0,1-2 0,0 0-1,-3 1 2,0-1-2,-1 0 2,3 1-2,-4-1 3,3 0-2,-3 0 1,2 1-4,-2-1 0,3-1 0,-3 4 3,2-4 0,-2 1-1,3 1-1,-3 1 0,3-1 4,-3 1-4,-2 0 0,2 0 1,-2 0-7,0 0 8,0 1-2,-2-2 3,2 0-2,0 1-1,-2 2 3,2-3-1,0 1-6,1-1 6,-3-1-1,2 2 0,1-1 0,-1 3-2,0-4 1,-2 5 1,2-5-1,0 1-1,0 3 0,-2-2 2,0-1-3,2 3 3,-4-3-1,2 0-2,0 2 2,0-5-1,0 5 1,0-1 0,0-2 1,0-2 1,-2 5 1,2-3 0,-2 1-7,0 0 8,2 1-3,-2 1 2,0-5-2,-1 5 1,1-2 1,-3 0-1,3 1 2,-2-2-2,0 1-5,2 1 5,-2-2-2,0 0-3,2-1 8,-2 1-2,1-2 3,-1 3-3,-1-3-1,1 2 2,0-1 1,0 3-2,2-4 2,-2 2-2,-1-2 3,1 2-5,-2-1 6,2-2 1,0 3-4,-1-3 2,1 1-1,-2 0-3,3 1 1,-1 1 3,0-5-3,2 4 0,-4-3 2,2 3 1,-3-2-5,2 2 0,-1-1 2,0 1 0,-2-2-2,1 3 3,-1-1-2,1-2 0,-1 4-2,1-4 3,1 0-2,0 5-1,-2-5-1,0-2 3,2 2-2,-2 1 0,2 0 1,-2 2-2,1-6 2,-2 4-1,1-1 4,-3 0 1,3 0-4,-2-1-1,-2 4 1,4-6-3,-2 2 2,-1 1 2,3-1-1,-3 4 2,1-6-4,1 2 4,-1 0-1,-1 0 0,0-1-3,1-1-1,0 3 3,-4 0-2,2-3-1,-1 0 3,-4 4 2,2-4-1,-1 4-2,-2-4 0,-3 0 1,2 0 2,-2 0-2,-1 2 1,4-2-1,-6 0 0,3 0-1,1 0 1,-2 0-1,3 0 0,-2 0 2,2-2-1,-3 2 0,6 0-2,-4 0 3,4 0 0,-3 0-2,4-4 0,-4 2 0,3 2 0,0-2-2,1 2 3,0 0 0,1 0-1,-2-3 0,2 3 1,-3-3 0,3 2 0,-4-1-2,1 0 0,3 0 1,-4-2 0,2 2-3,0 0 4,0-1 1,-1 1-2,2-2 0,-2 2-1,3 0 5,-4 2-5,4-3 0,-3-2-1,2 4 4,-2-1-1,0 0 2,2-2-3,1 0 3,-2 2-4,4-2 3,-1 4-5,3-4 2,-1 1 1,0-1 2,-1 0-4,2 1 0,0 0-1,0-2-5,0 2 4,-1-2 0,0 2 0,1-2-1,1 2 5,-1-1 0,0-1-4,0 0 4,0 2 2,0-2-5,-1 3 0,2-4 3,-1 2-2,-1-1 3,1 2-1,2 0 0,-4-4 1,4 4-2,0-1-1,-3-3 6,3 4-7,-1-1 1,1-2 1,1 3 2,-1-1 0,0 0-3,1-1 3,-2 1-3,1 0 2,2 0 1,-2-2-2,-1 3-6,0-1 2,1-2-2,0 1 4,1 2-7,-1-4 3,1 1 3,1 2-3,-1 0 6,3-2-6,-2 1 3,0 3 1,2-6 0,-2 5-3,0-2 4,2 0 3,0-1 0,0 3-3,0-3 3,0 1-2,0-2-5,-1 3 4,1-3-3,2 1-3,-2 0 1,-1 0 4,3-3-5,-2 5 6,2-5-4,0 2-2,2-1-1,-2-2 5,-1 3-2,1-1 6,0 2 1,0-1-3,2-3 2,-2 3-3,0-1-4,0 1 3,2-3 2,-2 4 4,2-5-3,0 4 2,0-4-4,0 3 1,0-1-1,0 1-6,2 1 7,0 0-2,-2-4-1,2 4 0,2 0-8,-2-1 15,-2 1-6,2-2 3,1 2 5,-1 0-2,-2-1-5,2 0-2,-2 3 5,2-1-4,0-4 4,2 3-2,-4-1 1,5 1 0,-3-1-3,2-2 6,0 3-8,1-1 3,1 4 4,-2-5-2,0 2 5,0-1-7,0 0 6,1 2 0,0-2-1,1 1-7,-2 1 7,0-1-3,2-1 7,-2 0-7,3 3 4,-1-3-7,3 3-8,-3-3 7,1 0-6,-1 3 4,0-3-3,0 2 3,1-1-2,0 1 11,-1-2-10,0 3 4,0-3-3,0 2 2,3-1 0,-2 1 3,-1 0-2,0 0 0,3-1-1,-3 1 3,0 0 1,3 1-2,-3 0 1,3-4 2,-3 6-6,0-3 3,0-1 4,4 1-6,-4 1 4,0-1-2,2 3 2,-1-2-9,-1 0 3,0 2 9,1-1-7,-1-1-6,1 2 7,-3 2 1,-4 1 0,10-6-2,-4 4 9,-2-2-6,-4 4-1,12-4 4,-9 2-4,4 0 0,-7 2 2,10-4 2,-3 3-3,-7 1 5,15-2-5,-7 0-1,-1 0 4,1 0 3,2 0-1,-1-2-4,0 2 3,-1 1 0,-3-2-3,4 0 4,1 1-6,-2 0 3,0 2 4,1-2-3,-1 0 2,-2 0 2,-6 2-7,18 0 3,-10 0 3,2 0-4,1 0-1,0 0 3,-1 2 3,1 0-6,4-2-3,-2 2-4,1 0-19,-2-2-13,4 2-20,-2 0-21,1-2-31,-2-2-35,2 4-54,-5-4-80,4 2-701,-2-4 334,-4 2 221</inkml:trace>
  <inkml:trace contextRef="#ctx0" brushRef="#br0" timeOffset="312829.141">16015 14329 152,'4'-10'334,"-2"3"-13,2-1-10,-1 2-9,1 3 0,1-1-5,-5 4-3,0 0-3,0 0-17,8 16-16,-8-9-15,-2 4-17,0 4-21,-2 1-22,-1 0-19,-2 2-15,-2 3-30,2-2-37,-1 0-47,1-2-60,-2-1-62,3-1-65,-4 0-76,3-2-81,-1-3-963,4-2 432,-3-1 286</inkml:trace>
  <inkml:trace contextRef="#ctx0" brushRef="#br0" timeOffset="313115.1063">16043 14257 235,'6'-6'333,"-2"1"-15,5 2-17,-3 3-9,2-3-13,-8 3-21,22 6-26,-14-3-24,2 5-18,2-1-23,-2 3-13,-4 1-19,3 1-7,-5 3-11,-2-4 3,-2 3 1,0 1 14,-4-1 15,-3 0 6,-1-1 3,-2 2 1,-4-5 0,2 0-5,0-2-15,-4-3-18,6 1-14,2-1-29,-1-4-42,1 3-49,8-4-49,-9 0-58,9 0-54,0 0-58,0 0-63,0 0-60,0 0-974,0 0 451,0 0 299</inkml:trace>
  <inkml:trace contextRef="#ctx0" brushRef="#br0" timeOffset="313501.5037">16466 14323 225,'0'0'346,"0"0"-4,-4-4 10,4 4-1,0 0-4,0 0-7,-17 14-14,9-7-11,-1 1-23,0 2-23,1 1-27,0 0-26,-1 2-24,0-1-24,3 1-34,0-1-50,0 1-53,1-3-59,3 1-56,2-3-59,-2 2-66,2-1-71,0-5-81,0-1-818,2 3 401,0-3 264</inkml:trace>
  <inkml:trace contextRef="#ctx0" brushRef="#br0" timeOffset="313749.771">16413 14447 44,'6'-6'295,"-2"5"-3,-4 1-4,12-4-2,-12 4 0,0 0 3,14 5-10,-10 1-15,1-1-12,-1 2-15,0-2-17,0 5-16,-2-2-9,0 1-6,-2-2 2,-2 3-9,2-2-6,-4 1-8,0-1-5,0-2-11,-3 1-8,-1 0-16,2-1-11,-3 0-16,0-2-13,3 2-28,-2-1-33,0-2-42,1-2-51,3 4-56,-3-4-46,7-1-57,-8 3-58,6-3-65,2 0-1043,0 0 473,0 0 312</inkml:trace>
  <inkml:trace contextRef="#ctx0" brushRef="#br0" timeOffset="314266.975">16619 14497 24,'0'0'288,"0"0"-10,-4 4-9,4-4-20,0 0-15,0 0-24,0 0-20,0 0-15,0 0-17,20-10-10,-14 5-7,1-4-8,4 2-3,1-6 4,-1 3 0,-1-1 7,4-1 7,-2 2 6,0-2 6,2 1 8,-2 3 5,-4-1 0,1 1-5,1 4-6,-3 0-5,0 2-9,-7 2-7,12 2-12,-12-2-14,4 8-12,-2-2-11,-2 2-8,1 3-13,-2 1-20,1 1-21,-4 1-24,4 2-27,-2-3-18,4 2-19,-2-3-4,0 0-13,2 0-19,0 0-21,-1-3-13,4 1-20,-1-5-22,2 1-26,-2 1-22,0-4-35,2 0-28,0-2-57,-2 2-775,-2-1 378,-2-2 250</inkml:trace>
  <inkml:trace contextRef="#ctx0" brushRef="#br0" timeOffset="314616.3665">16701 14495 375,'5'-4'391,"-2"-1"-7,-3 5-5,11-6-21,-5 2-24,0 2-34,4-2-30,0 4-34,0-4-55,1 0-57,2 3-64,0-3-86,-1 4-90,0-8-112,2 5-800,-4-2 350,3 3 230</inkml:trace>
  <inkml:trace contextRef="#ctx0" brushRef="#br0" timeOffset="321970.754">16813 14348 56,'0'0'122,"0"0"0,0 0-8,0 0 10,0 0-4,0 0-1,0 0-4,0 0-7,0 0-2,0 0-6,0 0-1,0 0-1,0 0-2,0 0-3,0 0-6,0 0-7,0 0 1,-8-5 0,8 5-1,0 0-3,0 0 0,0 0 0,0 0-2,0 0 0,0 0 0,0 0 0,0 0 4,0 0 6,0 0 1,0 0 6,-11 9 10,11-9-2,-6 6 5,-1 0 3,1-1-7,-2 3-4,-3-1-8,1 2-5,-1 1-4,-2 1-3,-1-3-3,0 6-4,-2-4 2,1 1-3,2-6 1,-2 5-3,3 0 1,-1-1 0,2 1-3,-1-3-11,0 3-1,3-1-7,0-1-4,0-2-12,3-1-17,0 2-25,-2-1-33,4-1-29,2 0-29,-4-2-27,2 0-31,4-3-36,0 0-32,-4 5-40,4-5-57,0 0-739,0 0 362,0 0 239</inkml:trace>
  <inkml:trace contextRef="#ctx0" brushRef="#br0" timeOffset="348738.8243">17922 14325 26,'4'-6'240,"-4"6"-8,0 0-7,7-3-6,-7 3-6,5-2-13,-5 2-12,4-2-7,-4 2-11,0 0-9,6-4-5,-6 4-1,0 0-3,0 0 3,0 0 0,0 0 2,0 0 1,0 0-4,10 6-4,-10-6-3,0 5-3,0-5-5,0 0 0,-2 8-11,2-8-8,-6 8-11,4-4-9,0 3-7,-4-5-10,1 3-11,0 1-5,-1 1-7,0 1-5,0-2-5,-3 0-6,1 1-4,-1 2-1,-1-2-1,1-1 1,-1 1 4,0-1 3,-4 2 0,4-3 5,-3 1 4,0 0 1,1 0 0,-2-1 1,1 1-8,0-4 2,2 0-7,-1 0-2,0-1-4,0 2-2,1-3-3,-1 0-4,-1 0 2,2 2-5,-2-2-6,4 1 2,-5-1-3,4 3-2,-1-3-2,-1 1-2,1-1-3,0 4-2,1-4 0,0 0-7,-2 0-2,2 2-1,2 0 0,-3-2-1,2 2 0,9-2 0,-17 1 1,11-1 2,0 3-3,6-3 3,-10 3-11,10-3-6,-12 0-14,12 0-18,-6 0-21,6 0-31,0 0-31,0 0-32,0 0-22,0 0-26,-4-6-29,4 6-33,0 0-37,0 0-29,6-7-992,-4 3 453,-2 4 298</inkml:trace>
  <inkml:trace contextRef="#ctx0" brushRef="#br0" timeOffset="349526.8699">17510 14356 121,'6'-3'221,"-6"3"-2,0 0 0,8-3 0,-8 3-6,0 0-3,8-2-9,-8 2-6,0 0 1,0 0-10,0 0 0,12 4 7,-12-4 2,0 0 0,-2 10-2,2-10-9,-10 9-8,4-6-7,0 6-11,0-3-9,-3 1-14,1 0-11,-3 1-13,1 2-10,1-3-8,1 1-10,0-3-9,1 3-5,-2 0-9,3-3-7,2 3-7,-2-2 0,2 1-7,-1-3-3,3 4-6,0-2 0,0 0-5,-1-1 1,3 1 2,0 1 0,3-3 4,1 2 4,-2-2 3,5 1 4,-1 1-2,0-3-3,0 6-4,3-5-2,-2 2-6,1 2-2,0 1-10,3-2-19,-1 1-32,1 3-40,0-5-49,1 3-48,0 1-54,0-1-67,2-3-71,-1 4-1092,2-3 496,0-2 327</inkml:trace>
  <inkml:trace contextRef="#ctx0" brushRef="#br0" timeOffset="375587.8605">16016 15333 119,'0'0'372,"-1"-6"-2,1 6-13,0 0-4,-6-1-6,6 1-7,-15 7-15,6-3-14,-3 6-20,1-3-22,-1 2-22,-1 3-23,-2 4-21,5-5-18,2 2-22,-4 1-15,8-3-18,2 1-17,2-3-16,4-2-12,4 1-7,6 0-9,0-1-8,3-1-9,2-1-8,-2 3-6,3-2-2,-4-2-5,-1 2-2,0-3-3,-2 1-1,-3 2 6,-2-2 3,-1 3 5,-3-5 4,-1 4 7,-3-6 5,-9 10 2,0-5-2,-3 3-11,-5-1-2,-1 3-2,-2-3 0,-4 0-12,-1 4-10,1-3-21,2 1-23,-4 0-30,3-3-32,4 0-43,2-1-49,-1 3-34,4-8-41,0 2-41,7 1-37,0-3-28,7 0-1058,-6-5 483,6 5 318</inkml:trace>
  <inkml:trace contextRef="#ctx0" brushRef="#br0" timeOffset="375965.8311">16312 15379 152,'6'-6'384,"-2"4"8,-2-4 4,-2 6 4,0 0 4,0 0-8,0 0-21,0 0-10,-8 19-33,1-9-18,2 4-8,-5 1-17,-1 3-25,2 2-25,-2 1-22,2-1-22,1-2-21,-1 1-38,5 0-42,2-4-54,0 0-52,0-4-57,2 1-67,4 0-53,0-4-51,0-3-45,3 0-41,-3 2-29,5-7-30,-3 0-930,0 1 447,-6-1 295</inkml:trace>
  <inkml:trace contextRef="#ctx0" brushRef="#br0" timeOffset="376182.5902">16309 15591 401,'5'-10'150,"-3"2"53,2 3 36,0-3 12,0 0 14,0 3-1,1 1 11,-1-2 2,3 6-4,-1-4-6,0 2-10,-6 2-12,0 0-14,15 6-14,-11-2-16,0 5-14,-2-1-18,1-1-15,-3 3-16,0 1-6,-3 1-19,-1 2-9,0 3-11,-2-3-9,-1 4-13,-1-5-23,0 0-33,-1 1-38,2-3-43,-1-1-42,4-1-32,-2-1-44,1-4-44,2 0-53,-2-1-40,2-1-73,3-2-823,0 0 413,0 0 274</inkml:trace>
  <inkml:trace contextRef="#ctx0" brushRef="#br0" timeOffset="376580.3834">16587 15605 165,'0'0'287,"2"-7"-10,-2 7-13,0 0-11,2-7-10,-2 7-21,4-5-6,-4 5-11,2-5-14,0-1-5,2 2-7,0-2 1,2-1 3,-2-1 3,4-3 0,0 1-5,0-1 0,1-2-2,2 3-1,-1-3 0,2-1-9,-3 7 2,0-6 7,-1 5-8,1 2 3,-3-1-18,0 1-7,1 1-17,-2 5-13,-5 0-8,0 0-11,14 11-5,-10-4-15,-2-1-9,3 3-7,-3 3-7,4 1-24,0 0-6,1 2-20,4 3-13,-3-1-18,0-4-28,2 2-36,-2-3-41,0 2-41,0-3-39,-2-2-44,1 1-60,-3-2-34,2-1-40,-6-3-1101,3-1 506,-3 3 334</inkml:trace>
  <inkml:trace contextRef="#ctx0" brushRef="#br0" timeOffset="376784.6695">16587 15588 20,'0'-4'337,"2"-3"-24,-2 7-18,8-6-20,-4 0-17,2 4-26,4-1-20,0 1-27,0 2-37,3 0-39,2-4-41,0 4-54,-1 0-56,4 0-69,-4 0-56,-1 0-563,0 0 248,2 0 164</inkml:trace>
  <inkml:trace contextRef="#ctx0" brushRef="#br0" timeOffset="380317.8393">15646 15171 10,'7'-2'217,"0"-2"-15,1 4-9,-2-3-7,0-1-11,4 4-11,-2-4-7,2 2-9,1 0-4,2 2-3,-3-2-7,2 1-2,1 1 4,-1 0-16,4 0-5,-2 0-4,4 1-9,1-1-5,-2 0-7,4 2-7,-1-4-13,0 4-1,1-2-10,1 0 1,0 0-5,4 2-3,-2-2-3,-1 0-8,0 0 5,0 2-10,-1 2-2,-2-4-1,0 0-4,-1 0-2,-3 0-1,2 0-1,-2 0-6,2 1 1,-1-1 1,1 3-8,2-3 1,-2 3 2,4-3-8,-3 0 5,2 3 1,2-3-2,-1 1 7,1 2 3,0-3 5,0 3 5,-1 1 7,-1-4-6,4 0-3,-4 0-3,1 2 4,-2-2-5,2 2-3,-1-1-2,0 1 1,-2 0 3,3 1-3,-4-1-1,-1 1 0,3 0 0,-4 0 0,4-1 1,-2 2 1,-1-3-3,2 2 2,-2 0-4,1 3-5,-2-4 3,-1 2-1,2-2-5,-4 3 4,1-3-3,-3 2-4,2-1-1,-3 2 0,0-1 2,0-1-1,-2 3 1,2-2-6,-1-1 4,-1 3 0,1-1-1,-1-1-3,-2 2 1,3-2 2,-1 2 1,-2-3 0,4 3 3,-2 2 0,0-4 3,-2 2 1,3-1 3,-3 1-1,1 1 2,-1-1 0,1-2-5,-3 2 2,2-1-2,-3 1-1,2 2-1,1-4 0,0 4-3,-2-3 1,2 1-2,-2 0 0,0 1-6,0-1 8,2 2-2,-3-3-2,3 2-1,-4 0 2,3 0-2,-1-1 3,2 1-3,-2 1-5,-1-2 7,1-1-3,0 3 3,0-1-2,0 1-1,-2-2 0,0 0 0,3 1-1,-3 1 1,0-2 0,-2 1 1,3 1-3,-3-1 4,0 1-2,0-2 2,0 1-3,0 1 5,-3-3-1,3 4-6,-2-5 7,0 2 0,-1 3-1,3-5-2,-2 5-2,0-6 1,0 3-1,0 1 0,0 2 6,0-3-5,-2 2 2,2 0-1,-2 0-2,-3-2 5,3 1-1,0 1-5,-3-1 8,1 1-1,-1-2-1,1 1-2,2-1 1,-2 2 2,0-3-2,-2 3 4,2-2-2,-2 1-3,2-1 1,-2 2 2,-1-4-4,0 5 1,1-5-2,-1 2 1,-3 2 1,2-3-1,-2 2-1,2 0 1,-2 0-5,1-1 1,-2 0 2,0 1-3,1-1 4,-4-2 2,4 1-5,-2 4 2,0-5 1,-2 2-2,-1 0 0,0-2 0,-2 0-2,1 3-2,0-5-1,-1 2-7,-3 0 2,2 0-4,-2 0-1,-1-1-2,2 3-1,-4-6 0,-1 4-5,0-1 0,-1 3-1,-1-6-2,1 4-2,0 0 4,-3 0-1,1-1 3,-3 3-3,2-4-4,-2 4-7,3-4-5,-1 2 0,3 0-7,-3-1 3,2-2-1,1 2-2,3-3-1,-2 3 0,4-3 3,-2 0 2,1 0 0,-1 0 4,0 0 5,0 0 6,-1 0 3,1 0 5,-1 0-8,0 0 7,-1-3 3,3 3 3,-7-3 4,3 2 1,-1 1 0,2-3-4,2 0 5,-2 2 3,-1-3 0,1-2-7,0 2-1,1-2 2,6 1-6,-2-1 2,3 2-3,-2-2 6,3-1-4,0-1 3,0 3 1,4-3-5,-2-4 3,3 3 2,0-3-2,-1 5 3,2-7 1,0 7 1,-1-6 3,4 6-1,-4-7 1,4 3 4,0 0 2,-3 1-1,2 0 1,3 2-4,0-3 3,0 3 0,-1 0 2,3 1-2,-2-5 4,2 5 0,2-1-2,-3-3 1,3 1-3,2 0 4,0-1-7,-2 3 5,2-3 1,-2 4-1,2-5 0,0 3 2,2 0 0,-4-1-3,2 0 3,0 1-2,0-2-1,2 1 0,0 0 0,-2 2 3,2-5-5,0 4-2,1-1-1,-1-1 1,2 1-4,0-3 0,0 3 4,0 2 1,1-3-8,1 1 11,-2 0 2,0 2 5,0-3 0,1 0 2,-1 2 0,1 2 0,-3-4 0,2 3 0,0 0-2,0 1-3,0-3 1,0 2-1,1-1 3,2 1-4,1-2 2,0 3-2,1-2 2,-3 1 0,2-2 0,3 3 1,-4-1 2,1 2 2,0-1-2,-2 1 2,4-1-3,-5 0 2,2 2 0,-1-1 0,3 3-3,-3-3 3,0 1-3,-1 1 0,1 0 0,3 0-2,-5 2 3,2-1-2,0-3 2,2 4-2,0-1 2,0 1 4,0 0-2,0 1-8,1-1 8,0 0 0,-1 2-1,3 0-5,-1-4 1,0 4-9,2 0 13,-2-3-3,2 3 1,2 0 4,-4-1-1,3 1-1,-1 1-2,3-2 0,0 1-1,-1 1-5,4-1-6,-1 0-6,2-1-10,2 1-14,-3 0-15,4 0-17,-1 0-18,-2-2-16,2 4-27,3-2-44,-6 0-74,2 1-638,1 2 302,-2-6 199</inkml:trace>
  <inkml:trace contextRef="#ctx0" brushRef="#br0" timeOffset="381159.0028">17797 15373 70,'0'0'198,"0"0"-7,0 0 0,0 0 1,2-5 6,-2 5-6,0 0-8,0 0-10,0 0-14,0 0-6,5-5-7,-5 5-6,0 0-11,0 0-7,0 0-8,0 0-6,0 0 1,0 0 7,0 0-2,2 16 1,-2-16 0,-4 7-2,-1-2-1,3 3-9,-2-2-7,0 1-10,0 2-7,-3-1 0,1-1 3,-4 0 6,-2 4 8,0-4 6,-2 0 5,-4 1 10,-5 0 3,-1-1 2,0 1-2,-4-2-4,0-1-9,1 1-11,-3-4-12,3 3-6,1 1-19,5-4-28,0 4-39,2-6-52,2 4-53,2-2-50,1-1-61,2 2-57,2 0-63,-2-3-1110,3 0 494,0 2 326</inkml:trace>
  <inkml:trace contextRef="#ctx0" brushRef="#br0" timeOffset="381948.2859">17429 15448 55,'0'-7'347,"0"7"3,4-5-13,-4 5 0,2-2-8,-2 2-14,0 0-18,0 0-12,2-5-8,-2 5-7,0 0-4,0 0-10,0 0-5,0 0-14,-8 19-4,2-15-27,2 5-10,-2-2-9,-1 4-7,-2-1-14,3 3-10,2-3-23,0 1-14,1-1-7,1 1-14,2-1-8,5-1-21,-1-1-25,2 0-22,2-1-19,4-2-32,-2 2-37,0-3-49,1-1-54,4 3-61,-5-5-70,3 2-80,-2 0-89,-1-3-1050,3 3 517,1 3 341</inkml:trace>
  <inkml:trace contextRef="#ctx0" brushRef="#br0" timeOffset="422689.303">16542 17286 110,'0'0'118,"0"0"-14,0 0-12,2 6-12,-2-6-1,0 0-2,0 0-4,0 0 2,0 0 6,0 0 3,-4 6 2,4-6-2,0 0-3,0 0-2,0 0-7,0 0-4,0 0-4,-4 1 0,4-1-7,0 0 1,0 0 3,0 0 0,0 0 4,0 0 2,0 0 0,0 0 2,0 0 3,0 0 2,0 0-1,0 0 1,0 0 4,0 0-6,0 0 1,0 0-2,0 0-6,0 0 0,0 0-5,0 0-5,0 0-7,0 0-2,0 0-6,0 0-1,0 0 1,0 0 0,0 0-3,0 0-4,0 0 2,0 0 0,0 0-5,0 0 1,0 0-5,0 0 5,4-15-7,-4 15-2,0 0 1,-2-5-5,2 5 6,0 0 2,0-9-3,0 9 4,0-5-4,0 5 2,0-6-9,0 6-1,2-4 6,-2 4-6,2-6-4,0 0-1,0 0 1,1 2-2,3 0-2,-2-2 2,-2 0-4,3 0 0,1-1 2,-3-1-6,3 2 7,0-1 3,-2-1 1,4 0 2,-2 1-6,2-1 1,0-3-4,-2 3 0,2-5 1,1 2-2,-1 1-1,1-2 6,-1 4-4,3-4-5,-3 1 8,1 4-7,2-5-4,-3 5 9,0 0-3,5-5 1,-4 3-3,3 1-2,-1-3 0,3 1 0,0-1-2,0 0 5,-2 1-6,2 2 2,0-3 1,-1 1-1,0 3 1,-3-5 1,3 5 1,-3 0-4,4-2 1,-2-2-2,0 3 3,1 0 0,0 2 1,0-1 0,-1 0 1,4-5 0,-4 5-3,0-1 2,4-3-3,-4 3 2,0 0-2,1 1 4,1-1-2,-2 1-1,0-3 4,0 2-6,0 5-5,1-6 15,-3 0-9,3 2 1,0-1 5,-1 1-4,4 1 6,-2-1-7,-2-1-3,4-1 3,-2 1 0,1 0-4,0-1 10,0 2-5,-2 0 4,2-1-3,-1 3 0,-1-3 2,1 0-4,0-1 2,-2 2 2,0-2-3,2 2 0,-2-1-1,1-3 0,-1 3 4,1-1 0,0 3 0,-1-2-4,0 1-2,0 1 5,-2-1 2,1 1-10,2-1 7,-3-1-5,1 2 9,-1-2-5,4 3-1,-4-4 2,0 3-8,3-1 8,-2 1-2,-3 1 0,3 1 1,-1-1 2,-1-1 0,0 4 2,-1-4-3,0 0 2,-1 5 0,1-7-4,1 4 2,-3 2 2,0-4 2,0 5-7,3-5 6,-3 4-9,-2-4 10,3 6-5,0-5-2,1 3 1,-4-4 2,2 2-4,0 2 10,1 0-4,-2-3-1,1 3-2,0-4 1,-2 3 1,2-2-2,-1 1 3,-2 3-2,4-5 0,-2 4 3,-1-4 1,0 5-2,0-5-2,1 2 4,-5 4 4,6-3 0,-2-2 6,-4 5-9,4-1 1,-4 1-2,4-6 2,-4 6 0,4-2 0,-4 2-2,0 0-5,5-5 4,-5 5 1,0 0-4,0 0 7,0 0-2,0 0-3,5-3 2,-5 3-5,0 0 4,0 0-2,0 0-5,0 0 4,0 0-16,0 0-15,0 0-18,0 0-26,0 0-33,0 0-45,0 0-45,0 0-52,0 0-797,-7-11 356,7 11 235</inkml:trace>
  <inkml:trace contextRef="#ctx0" brushRef="#br0" timeOffset="423187.482">17791 16192 80,'-4'4'240,"4"-4"-2,-7 4-4,3 0-11,4-4-5,0 0-8,-5 4-6,5-4-1,0 0-8,7 4-17,-7-4-9,11 5-14,-3-5-16,1 0-13,-9 0-14,21 0-13,-11 0-7,2-5-1,-2 5 1,2-1-17,-1 1 10,0-3 0,0 0 2,1 3-4,-4 0 5,3 0 6,-11 0-4,17 3 5,-9 0-5,1-2-2,-3 4-7,1 2-1,-5 0-5,2 8-9,-2-6-6,0 3-6,-2 2-5,-2 3 1,-2 1-6,0 1-13,-3 0-35,3-2-46,-5 5-50,3-6-55,-2-1-67,0-2-70,-2 1-96,4-4-849,0 2 421,0-5 277</inkml:trace>
  <inkml:trace contextRef="#ctx0" brushRef="#br0" timeOffset="488874.1161">18029 16183 23,'0'0'11,"0"0"-3,0 0 3,0 0 5,0 0 10,0 0 17,0 0 12,0 0 2,0 0 0,0 0 6,0 0-2,0 0 6,0 0-6,0 0 1,0 0-113,0 0-143</inkml:trace>
  <inkml:trace contextRef="#ctx0" brushRef="#br0" timeOffset="490180.8176">18029 16183 572,'0'0'46,"0"0"3,0 0 2,0 0-5,0 0 4,0 0 7,0 0 12,0 0 13,0 0 5,0 0-4,0 0-1,0 0-8,0 0-1,0 0-3,-14 0-3,14 0-3,-6 7 5,6-7 4,-4 2 6,4-2 10,-4 6 7,-1-4 4,5-2 0,-6 5 1,6-5 1,-4 6 0,4-6-3,-4 1-3,4-1-8,0 0-3,-4 5-4,4-5-13,0 0-2,0 0-4,0 0-11,0 7-3,0-7-2,0 0-11,0 0 1,0 0-4,0 0-4,0 0-4,0 0 0,4 5-4,-4-5 3,0 0 8,0 0-1,0 0 4,0 0 11,6 2-2,-6-2 2,0 0-1,0 0 3,0 0 1,0 0 2,0 0-4,0 0-4,13-10-2,-11 6-5,-2 4-2,6-6-1,-2 3-5,0-1 1,3-2-5,-2 4-2,1-4 0,-3 0-3,2 1 3,-1-1-1,2 2 3,-2-3-3,3 1-1,-2-2 0,1 3-2,-2-3 0,2 0 2,1-5-4,-1 4 1,0-1 2,1-1 2,-1 1-1,1-2 0,-1 4 1,0-6-2,-1 1-1,0-2-1,2 3-4,0-1-3,-1-1 0,-1-1 1,2 1-1,-2-1-2,1 0 0,0 2-5,-1-4 6,1 4-1,-2-3-4,3 2 0,-3 0-1,0-2 3,0 3-1,0-1-3,0 1 0,-2-2-6,4 2 7,-4-1 6,2-3-6,0 3-4,-2-3 4,2 2 0,-2 3 1,2-2-5,0 1 2,-2-2 0,0 5 0,1-1-2,-1 1 4,0 0 0,-4-3-6,2 5 4,0-3 3,0 1-1,-2-1 3,-1 1-3,3 1-1,0-1-2,-2 0 0,-2-1 0,4 1 1,-2 0 0,2-4-2,-2 1 4,4 1-6,-4 1 1,2-1 3,-2 5-2,0-7-2,0 7 4,0-4-2,2 1 0,-4-1 2,2 1-1,0-1-3,0 1 2,0 1 0,-1-1 1,0 2 1,1-2-1,0 0 1,0-1-1,0 3 2,-2 0 1,2-4-1,-2 5 1,2-4-2,-5 3 2,5 0-2,-4 1 4,2-3 0,-1 0-4,-1 3 3,2-3-4,-3 2-3,0-5 4,2 4 2,1-1-2,-2 2 0,-4 1 0,4-4 2,-2 1-3,0 1 0,-1-1 2,-2 3-1,3-1-1,-1-1 0,1 5 2,2-5 0,-3 1-3,0 3 0,3-4 2,-2 3 1,2 0-1,0-1 0,-1 1 0,2 0-2,-3 4 2,2-5-1,-1 1 2,1-2-1,0 3 3,-5-1-2,2-2 1,1 3-1,0-3-3,-2 3 2,-2-1 1,0-2-1,1 2-1,-1 2 3,-1-1-2,0 0 1,1-1 0,-2 1 1,4 5-2,-4-7 2,3 3-1,-2 3-3,0-4 1,3 2 1,-3 0 1,0 0-2,3 2-1,-3-2 3,2 0-2,-1 3 2,1-4-1,1-1 1,1 3-3,-2 1 0,1-2 2,2 3 1,-3-3 0,2 2 1,1-2 0,0 3-2,8 0 1,-17-3 2,10 0-5,-1 3 4,8 0-2,-15-3 0,9 3-4,6 0 3,-14-5 2,6 5-1,8 0-1,-12 0-2,12 0 5,-13 0-4,5 0 2,8 0 2,-14-3-2,14 3-1,-10 0 2,10 0 1,-10 0 0,10 0-4,-10 0 2,10 0 3,-12 0-4,12 0 1,-8 3 0,8-3 2,0 0-4,-10 0 5,10 0 0,0 0-2,-9 0 4,9 0 0,0 0 5,0 0 1,-9 3 1,9-3 1,0 0-3,0 0-1,0 0 1,0 0-5,0 0 2,-8 2-2,8-2-5,0 0-11,0 0-21,0 0-38,0 0-37,0 3-44,0-3-58,0 0-62,0 0-56,0 0-941,0 0 431,0 0 285</inkml:trace>
  <inkml:trace contextRef="#ctx0" brushRef="#br0" timeOffset="490746.1627">17540 14708 115,'0'0'194,"0"0"5,0 0 3,0 0-1,0 0-2,0 0-6,0 0-9,0 0-3,0 0-10,0 0-3,0 0-9,0 0-7,0 0-4,0 0-19,0 0-4,0 0-6,0 0-8,0 0-10,-24 4-5,24-4-10,-13 0-5,13 0-5,-15 2-9,9-2-7,-3 4 3,1-4-4,0 2 4,0-2-1,-4 2 2,4-1-2,0 1 2,0 0 5,1 0 3,-2 0 0,3 0 4,0 4 12,-1-4 7,0 3 11,4 1 10,-3 0 3,1 0 9,1 2-2,2 0 5,-1 2-11,0-1-2,3 3 0,3-2 0,-3 2-9,5-2-12,-3 2-10,3 1-5,1-1-9,2 5-18,1-4-20,1-1-38,3 3-52,-2 0-73,5 2-88,0 0-92,6 5-110,-5-8-1295,5 5 583,-2 2 384</inkml:trace>
  <inkml:trace contextRef="#ctx0" brushRef="#br0" timeOffset="495154.8783">15480 14268 142,'0'0'174,"0"0"-4,0 0-8,0 0-10,0 0-12,0 0-3,0 0-10,0 0-1,0 0-1,0 0-2,0 0-2,0 0 0,0 0-4,0 0 1,0 0-5,0 0-4,0 0-6,0 0-6,0 0-6,0 0-9,-4 4-13,4-4 5,0 0-7,0 0-7,-5 5-3,5-5-3,0 0-5,-8 3-1,8-3-4,0 0 3,-11 0-4,11 0-2,-10 2 0,10-2-3,0 0 3,-19-2-3,19 2 0,-14 0 0,6 0-3,8 0 3,-12-3-7,6 3-8,-3-3-4,0 1-1,1 0 9,-1-2-6,1 2 8,0 0-6,-3-1-2,2 1-9,-1-2 4,0 2-3,-4 0 0,2-1-1,1 0 0,-3 0-5,-1-3 0,-2 2-1,1-2 4,0 1-1,1 0-3,-2-1-6,-2 0 3,3-2 0,-4 3 7,4-1-5,-2-3-5,-1 4 6,3-3-7,-4 3 0,2-1 7,-2 0-7,1 1 5,0-1-6,0 0 4,1 1-2,-4-1-3,3 0-3,-4-2 5,2 4-2,-1-5 1,1 2 0,0-1-5,2 0 5,-5 1-8,4-1 6,-4 0-1,3-1-4,-3 5 3,4-7-1,-2 3 0,1 0 5,2 2-10,2 0 4,-1-1 0,0 1-2,4 0 1,-2 0-6,2 4 0,-1-4 4,0 1-1,0 2 0,3-1 2,-1-2 1,-2 3-1,2-1-1,-1-2 2,-2 1 3,2-1-3,0 0 7,-4 0 0,3-1 2,-2 1-6,0 0 6,1-2-5,-2 1 1,2-1 1,-1 3 2,0-3 1,0 2-2,0 0 1,-2-1 1,2 1-3,0-2 3,-2 3-2,0-3-9,-4 2 9,-1-2 0,1-1 0,-3 1 2,2 0 0,-4 0-1,-2-2 2,3 3-1,-2-3-2,2 0 2,0 3 1,1-3 0,2 3-2,-2-3 2,1 2 3,1-1-2,-2-1 0,4 3-2,-2-3 0,1-1 1,-1 2-1,0-1 0,-2 1 2,0-2-4,-3 0 1,-5 2-2,2-3 6,-3 0-1,0 2 3,-3-2-5,0 1-3,0-3 3,-5 1-1,1-4 2,7 4 0,-1-1 3,0-1-1,6 1 2,-2-3 4,5 3-1,1-4-4,3 5 5,1 0 1,4-1-4,-4 1 0,3-1 1,-2-1-2,2 2 0,-2-2-3,-2-3 3,-3 2 0,3-3-4,-3 1-1,1 0 2,0 2 0,0-1 0,1 0 2,-1-1 2,1 2-5,4 0 0,-2 1-1,1 0 3,0 1 0,2 1 0,-1-2-3,2 2 2,-2-2 1,2 2 0,-4 0-6,3 0 4,-1 0 2,-2-1 0,1 1-7,-2-1 5,2 2 4,-1 0-4,1 0 1,0 2 1,0-2-3,4 0-1,-2 3 0,1-1 3,4 1-3,-3-2-4,0-3 2,2 3-2,-1-1 5,-2-1-2,2-1 6,-2 3-6,-1-2 1,1-3-4,-2 3 5,0 0-5,0 0 4,-1-3-1,-3 2 3,4 1 0,-6-1 1,5-3-3,0 4 6,2-2-3,-1 2-2,2 0-5,-1-1 7,2-1-3,0 2 3,4 1-11,0 3 8,1-3-8,-1 3 13,2 0-1,1-1-2,-2 1 2,3-1-4,-2 1-2,0-1 1,-1-1-1,2 3 3,-4-3 0,2 3-4,-1-2 4,3 0-2,-1 1 0,0 0 3,1-1-3,0 1-2,-2-1 4,4 2-8,0 1 13,-1 1-4,3-2-2,-3 2 0,1-1 4,-1 1-3,1 1-8,2-2-3,-2-2 11,-4 2-5,2-2 2,-2 0 5,1 0-2,-2-2 3,2 0 0,-1 1 5,-1-2-8,0 1 3,-1 0-6,3-1 5,-2 0-2,1 3 2,1-3-2,0 1 0,-2 1 6,3 1-5,0 0 1,-2-1-2,2 1-1,2 0 1,-3 1 1,3 0-7,-3-2 6,1-2 3,1 5-10,-1-2 10,-1 1-6,2 0 11,-1-1-3,0 3-4,3-2 6,-2 3 4,1-3 1,0 2-5,1 1 3,1-1 6,-2 0-5,1 1 7,-2-1-6,3 0 8,-2 2 3,2-1 7,0 1-3,-4-2 5,4 1 2,0 0 0,0 3-3,-1-3 1,3 2-8,-2-2 6,0 1-2,1 1-3,-2-1 2,3 1 2,0-1-4,4 4 0,-10-7 3,6 3-3,4 4-1,-6-3 0,0-1-5,6 4 0,-6-3-2,2-1-3,4 4-4,-6-7 1,2 6-1,0-3 0,4 4-3,-9-6-3,3 5-9,-1-4-16,7 5-26,-11-5-33,5 1-32,-2 2-42,0-3-54,2 3-55,-6-2-72,2 2-810,0 0 390,-6 0 256</inkml:trace>
  <inkml:trace contextRef="#ctx0" brushRef="#br0" timeOffset="495908.2556">10537 11491 35,'0'0'179,"8"5"-7,-5-3-5,-1 0-6,-2-2-8,4 3-9,0 0-7,-4-3-3,5 2-2,-5-2-2,0 0 1,4 4 0,-4-4-3,0 0 0,0 0-4,0 0-8,0 0-12,0 0-7,0 0-6,-19 0-4,19 0-2,-17-3-5,7 3-3,-2-1-7,2 2-3,0-1-1,-1-1-5,0 2-4,11-1-3,-19 3-7,11-1 0,0-2 0,-1 1 11,0 2 0,9-3-6,-10 4-2,6-1 9,-2 0-4,1 3 0,1-1 6,2 0 8,-1 1-1,1 0 2,2 2 5,-2-3 5,2 1-2,-2 2 1,2-1-3,0 0-7,2 1-4,-2 2-5,0-3-5,2 3-3,0-1-8,1 1-4,-1-1-4,0 3-7,0-1-15,3 0-31,-1 4-40,2 1-51,0-2-48,-2 3-73,5 2-88,0-3-1065,0 2 470,3-1 310</inkml:trace>
  <inkml:trace contextRef="#ctx0" brushRef="#br0" timeOffset="499059.0177">15609 14358 217,'-8'-2'231,"8"2"-5,0 0-8,0 0-11,0 0-8,0 0-12,-12 3-11,12-3-12,0 0-11,-6 3-8,6-3-8,0 0-12,-8 4-3,8-4-3,-4 3-5,4-3-5,-9 3 4,9-3-8,-6 8 6,0-8 4,-1 3-8,-4-2-9,1-1-5,0 2-5,-4 1-13,2-3 1,-3 1-4,-4-1-6,0 0 2,-2 0-6,0 0-3,-1 0-7,-3 0-8,-3-1 1,2 1-4,-6-3-7,0 3-2,-3-2-5,-2 1-1,-3-2-2,-5 3-3,3-3 0,-2-2-4,1 4-3,1-4 2,-1 5-1,1-2-1,0 0-5,1-2-3,5 2 1,0-1 1,1 2-3,1-1-2,-2 2 3,-1-2 0,-3 0 1,4 2-3,1-3-1,-5 0-1,3 2-2,0-1-2,4-2-4,-5 0-5,1-2-2,-2 2-1,3-3 3,-2 2 2,2-4-4,1 4 3,1-3 1,-3 0 1,3 3 1,-2-3 3,0 3-1,1-3 1,-1 3-1,-3-1 2,3 0 0,-2-1 2,-2 2-1,1-2-2,1 0 3,1 1 0,1 0-4,0-1 4,4 1-1,1 0 0,-1 0-1,-5 0 1,5 0 2,1 0 1,1 1-2,-2 0 2,1-1-4,-1 2 1,0 0 2,2 0-2,-1 1-3,-1-1-1,1 2-3,5-2-3,-2 2-5,1 0 7,6-2-9,-3 2 2,3 1 2,1-2 1,-2 0 3,0-1-1,4 0-5,1 2 1,-3-1-2,2-2 2,-4 2-3,6-1 0,-6 0 4,3 2-8,1-1 2,-4 1 3,1-2-4,-2 0 5,2 0 6,-3 0-6,1 1 4,0 2-4,2-5 4,-1 3 6,2 0-2,-4-2 6,3 4-1,-1-4-6,0 4 6,0-3-6,-1 2 3,2 1 4,-2-2-2,1 1-2,-1 1-2,0 1 6,0-3 4,-1 1-11,1 2 8,0-1-2,0 1 4,1 0 0,2-2-2,-2 2-2,3 0 4,-2 0-4,4-3 7,-1 3-2,2 0-4,1 0 0,0 0 2,2 0 2,3 0 2,-2 0-4,-1 0 1,4 0 1,-1 0-5,-1 0 4,0 3 0,3-1 0,-3-2 5,11 0-7,-19 0 2,8 1-1,3-1 0,8 0 1,-16 2 0,6-2 3,4 3-2,6-3-1,-12 0 7,12 0-8,-11 0 4,11 0 2,-8 1-2,8-1 2,-9 0 5,9 0-5,-8 2-1,8-2 7,0 0-5,-13 0 0,7 3-2,6-3 2,0 0 3,-14 1 4,10 1 6,4-2-10,-8 4 0,8-4 4,-6 1 2,6-1 2,-4 5 2,4-5-1,-4 3 1,4-3 2,-5 6 4,5-6-5,0 0 2,-6 0-1,6 0 0,0 0-2,-4 4 0,4-4 2,-3 5 4,3-5 1,0 0 6,-4 4 2,4-4-1,-6 4-2,6-4-2,-6 4-2,3 0-6,3-4 0,0 0 0,-4 4-7,4-4 1,0 0-4,-4 5-2,4-5 0,0 0-2,-4 2 3,4-2-5,0 0 4,0 0-3,-4 4-2,4-4 1,-6 2 1,6-2-1,-10 2-1,10-2-2,0 0-1,-10 2-6,6-1-9,4-1-21,0 0-17,0 0-21,-8 3-13,8-3-10,0 0-12,-4 0-9,4 0-4,0 0-6,0 0-6,0 0-3,0 0-2,0 0-7,0 0-8,0 0-15,0 0-39,0 0-43,-7-4-647,7 4 305,-7-6 201</inkml:trace>
  <inkml:trace contextRef="#ctx0" brushRef="#br0" timeOffset="499656.3105">11282 13891 31,'0'0'208,"-6"-2"7,4 0 2,2 2 2,0 0 3,0 0 2,0 0-1,0 0 0,0 0 3,0 0 11,0 0-4,-6 11 2,6-11-6,2 10-4,-4-6-10,-1 2-10,1-1-9,0 3-11,-2 1-13,-1-2-15,1 4-13,-2 0-15,-2 0-12,0 0-9,-2 0-13,2 1-7,0-4-10,2 3-8,-1-4-8,1 0-2,1 1-2,-1-2-4,4 1-2,0 1 0,4-1-5,0-1 1,2 3-2,5-1-6,0 0-3,1 1-3,-1-1-3,6 0-5,-1-1-3,3 0-10,2 1-20,2 0-45,3 0-57,-1 4-57,3-4-58,7 6-78,0-3-94,2 6-1153,-3-3 527,2 1 348</inkml:trace>
  <inkml:trace contextRef="#ctx0" brushRef="#br0" timeOffset="508851.1438">2159 4128 117,'0'0'287,"0"0"-7,0 0-5,0 0-10,0 0-10,0 0-12,12 6-13,-12-6-6,12 1-15,-6-1-11,-6 0-17,17 2-11,-6-2-15,2 2-8,-1-2-12,0 0-8,2 2-13,0-2-8,1 0-13,2 0-7,2 0-12,1 0-8,-2-2-10,4 0-5,-4 2-6,3-2-4,1 1-3,1-1-7,-4-2 1,-2 2-6,2 0-1,-2-1 2,-3 2 5,1-1 12,-4 2 11,2-2 6,-5 0 2,3 2 2,-2-1-5,-1 1-9,-8 0-3,12 0-7,-3-2-3,-9 2-2,11 0-6,-11 0-3,8-2-2,-8 2-4,7 0 0,-7 0-4,0 0-2,12 2-3,-12-2-2,0 0-4,9-2-8,-9 2-5,0 0-13,0 0-19,10 0-23,-10 0-38,0 0-44,7 2-44,-7-2-71,4 2-68,-4-2-1047,0 0 467,0 0 309</inkml:trace>
  <inkml:trace contextRef="#ctx0" brushRef="#br0" timeOffset="513262.4267">20083 17436 11,'-10'-6'275,"10"6"-17,0 0-17,0 0-12,0 0-17,12-7-18,-1 7-18,2-2-20,-1-2-12,5 2-14,3 2-13,0-2-12,2 2-2,1 0-6,-2 0-3,1 2-1,1-2 2,-2 0-4,-2 2 1,0-2-2,-4 0-1,2 4-1,-3-2-4,0-2-2,-2 0-4,1 0-4,-3 0-7,1 1-8,0-1-6,-1 5-4,-2-5-4,0 0-6,4 0-1,-6 1-2,2 3 8,-1-2 5,-1-1 3,0 4 5,-1 1 10,1-3 4,-2 5 3,1 1-13,-3-1-3,-2 2 0,1 2-4,2-5-5,-3 6-4,0 0-2,0-3-3,0 3-5,-3-1-4,3 3-3,0-2 1,-1 1-5,1 1-1,-2-1 0,0 4 0,2-3-4,-3-1 4,1 0 2,0-1 1,-2 0 3,2 0 3,0-5 2,-4 5 2,5-5-3,-1-1 1,-2 5 0,2-9-1,-1 5 7,1 2-2,0-7-2,0 3 2,0 0-4,0 2-4,0-7-5,0 5 0,0 0-5,-2-5-1,2 5-2,2-6-2,-4 6-2,0 0-2,4-6 1,0 0-2,-4 7 0,4-7-3,-2 2-1,0 4 3,2-6-4,-4 3-2,4-3 1,-6 5 0,6-5 1,-4 3 0,4-3-2,-6 5 1,1-2-2,5-3 5,-9 4-7,5 1 1,0-4 2,-2 5-5,-1-5 4,3 5-2,-4-4 0,2 2 3,-1-2-4,-4 2-1,3-3 0,-2-1 4,-1 0-6,-4 0 1,2 0 1,-3-1-2,-2-5-2,0 2 1,-2 2 0,1-5 0,0 5-2,0-3-3,-1-1-5,2-3 1,-3 4 0,4-3 1,2 0-4,1 2 3,2-1 1,0 6 0,2-5 1,1 0 1,0 4 4,1-4-1,2 6 0,-1-5 2,1 3 0,0-2 1,2 2 1,-1-4 0,5 6 0,-9-2 1,7-3 0,2 5-1,-4-6 1,4 6 0,0-6-2,0 6 3,0-8-2,0 8 2,2-7 1,-2 1 0,0 3-1,2-3 2,-2 0-1,0 6-1,2-9 0,-2 3 2,3 0-2,-3-2 4,0 3-2,0-4-2,0-3-2,0 5 0,0-5 0,0 2 0,0-4 1,0 3 1,0 2-4,0-4 4,0-1 0,2 5 2,-2-3-1,0 1-2,1 1 2,-1-3 0,3 5 0,-3-3-1,3 1 2,-1 3-1,0-5 0,2 5 1,-2-5-2,2 3 2,0 1 0,1-4-2,1 3 1,-2-3-1,2 5 1,-1-5-1,-1 3-9,1 2-4,-1 1-19,0-2-26,0 2-30,0 1-37,2 3-18,-2 2-37,6-2-54,-10 2-60,14 0-105,-3 2-896,1 0 441,3 3 291</inkml:trace>
  <inkml:trace contextRef="#ctx0" brushRef="#br0" timeOffset="515151.072">20814 17621 188,'2'-6'295,"-2"-1"3,0 1 8,0 6 2,2-8-5,-2 8 0,-2-7-5,0 3-1,2 4-4,0 0-4,-16 4-9,16-4-15,-18 13-15,8-5-12,-6 5-21,2 2-23,-1 0-20,-2 4-12,4-5-21,1 6-21,3-6-31,0-1-47,3 1-70,0-5-72,6 3-75,4-5-74,0-1-69,7 2-50,2-8-1031,3 0 476,4 0 314</inkml:trace>
  <inkml:trace contextRef="#ctx0" brushRef="#br0" timeOffset="515587.8107">20949 17705 672,'2'-6'240,"0"5"6,-2-8-1,0 9-12,-2-5-5,2 5-14,-4-5-11,-2 2-11,6 3-22,0 0-12,0 0-7,-22 8-21,16-8-19,-2 5-5,4-2-13,-2 3-13,0-5-7,2 5-19,0-5-24,2 4-19,2-5-12,-2 7 2,2-7-5,0 0 3,8 6-1,-8-6 8,0 0 3,12 0 2,-12 0 2,0 0 5,14-6 5,-14 6 0,8 0-7,-8 0-1,9-1 0,-9 1 4,9 0 1,-9 0-7,8-5-5,-8 5 4,0 0-8,11 0-1,-11 0-3,6-1-10,-6 1-18,6-5-21,-6 5-25,8-2-27,-1-4-18,-2 0-14,1 0-5,4-4 13,-4 4 12,3-8 14,0 7 16,1-6 29,-1 4 31,-1-5 26,-2 1 31,3 0 20,0 1 18,-3 3 25,0 1 11,-2-2 1,0 7 10,0-3 9,-4 6 10,0 0 5,0 0-10,7 15-5,-7-3-5,-3 3-12,1 0-13,0 4-8,-4 0-16,4 2-33,-4 0-60,2 1-62,-2-2-76,3-5-81,-1 4-72,-2-5-952,5-1 429,-1-4 283</inkml:trace>
  <inkml:trace contextRef="#ctx0" brushRef="#br0" timeOffset="515756.3716">21076 17739 97,'3'-9'299,"-1"-3"19,0-1 7,0 6-10,0-5 0,0 2-9,1 4-12,0-2-24,1 7-23,2-5-28,2 2-21,-8 4-24,10-2-31,-2 2-49,-8 0-77,17 6-78,-8-6-90,-1 1-88,1 4-843,-1-5 368,0 1 243</inkml:trace>
  <inkml:trace contextRef="#ctx0" brushRef="#br0" timeOffset="516160.2471">21394 17573 165,'0'-6'207,"2"5"1,-2 1 2,0-8 1,0 8-2,-2-6 5,2 6 1,0 0 8,-15 0-3,15 0-7,-15 2-8,9 2-13,-3-2-14,3 0-14,2 2-25,0 2-4,-2-5-13,6 7-14,0-8-13,8 7-12,-4-1-6,4 2-12,1-4-8,3 3-7,-1-3-7,0 2-8,-3 0-9,0-1 3,1-3-4,0 4 1,-3 0-1,0-5 3,-4 5 6,0-5 10,-2-1 5,-2 8 3,-2-2-2,-2 0-5,-2-6-8,-2 5-6,2-2-16,-2 2-42,0 1-63,0-3-86,0 3-106,-1-5-113,3 5-826,-2 1 415,3-5 274</inkml:trace>
  <inkml:trace contextRef="#ctx0" brushRef="#br0" timeOffset="528642.2884">15141 13743 60,'0'0'356,"0"0"-3,4 10 11,-2-2-10,-2 2-7,0-3-19,-2 5-28,2 0-29,0 2-29,0-3-24,-2 3-22,0 2-20,0 1-25,2-6-31,-4 5-37,1-3-56,1 2-46,0-1-42,-2-5-53,0 3-55,2-4-60,2 0-54,-2 1-762,0-7 356,2 3 234</inkml:trace>
  <inkml:trace contextRef="#ctx0" brushRef="#br0" timeOffset="529163.9017">15296 13791 262,'0'-2'311,"0"2"-8,0-9 0,0 9-18,0 0-20,-4-3-16,4 3-17,0 0-18,0 0-21,0 0-11,-18 9-13,14-4-8,0 1-6,0 2-2,-3 1-7,1-1-6,2 4-9,-3 0-10,1-1-8,0 0-17,-1 1-6,3-1-8,2-4-13,-2 3-24,2-2-29,2-2-37,2-1-37,0 1-39,0-2-31,2-1-32,-4-3-28,6 3-15,-6-3-21,11-3 6,-11 3 6,0 0 19,15-3 21,-11 1 25,-4 2 25,9-4 27,-9 4 38,6-4 26,-2 0 34,0 3 32,2-3 23,-6 4 16,10-4 13,-10 4 10,10 0 10,-10 0 4,0 0 2,12 2-1,-12-2-1,9 6-6,-7-1-1,3-1-3,-3 5 4,0-5-7,-2 2-6,-2 0-9,0 2-7,-1-1-3,-1-1-4,-3 1-8,-1 3-1,-2-1-9,2-1-7,-4 2-8,2-1-16,-3 0-25,3-2-29,-1 0-33,3-1-38,1-1-52,-1-3-57,6 2-51,-4-4-891,6 0 393,0 0 259</inkml:trace>
  <inkml:trace contextRef="#ctx0" brushRef="#br0" timeOffset="529355.9412">15435 13912 209,'7'-2'298,"-7"2"-14,6-4-4,-6 4 4,0 0-17,0 0-36,6 10-20,-4-4-20,-2-1-17,-2 3-21,2 0-17,-2-1-18,0 2-33,0 1-30,-2-2-45,-1-1-50,3 0-59,0 1-66,0-4-50,-2-2-624,2 1 285,2-3 188</inkml:trace>
  <inkml:trace contextRef="#ctx0" brushRef="#br0" timeOffset="529694.0176">15439 13935 323,'9'-12'188,"-1"1"14,1 0-6,2-1-4,-1 3 2,0-3-4,2 2-11,-2 3-11,2 2-17,-3-1-9,2 3-17,-3 0-9,1 3-13,-9 0-14,12 2-11,-6 2-4,-4-1-8,0 1-8,-2-4-10,2 10-7,-4-5-10,-2 3-4,-2-2-3,0 0-4,0-1-2,1 1-3,-1-1 1,2-1-10,-1 2 8,3-2-1,0 0 0,2-4-1,4 7 1,-4-7-1,9 6-2,0-2 1,-1 0 0,2-1-3,1 3 0,2 0 0,-3 1-3,3-1 1,-2 0 1,-3 1 5,1-2 3,-5 1 21,0 1 19,-2-1 18,-4 0 18,0 0 10,-7-4-7,-1 4-5,-5-4-8,-2 4-8,-2-6-2,0 0-12,2 0-16,-2 0-31,4 0-44,1-3-64,-2 0-83,8 1-97,0 1-933,1-4 412,3 4 271</inkml:trace>
  <inkml:trace contextRef="#ctx0" brushRef="#br0" timeOffset="553014.9751">20279 17587 31,'2'-4'337,"-2"4"-11,0 0-6,2-4 0,-2 4-23,0 0-15,0 0-15,0 0-14,2 21-22,-4-13-20,2-1-21,-2 5-17,0-3-17,0 3-18,-4 1-24,4-4-29,-1 5-45,2-3-51,-1-1-51,0 2-68,0-3-77,2-4-76,0 3-764,2-2 356,-2 1 235</inkml:trace>
  <inkml:trace contextRef="#ctx0" brushRef="#br0" timeOffset="558333.7388">6986 3489 4,'0'0'349,"0"0"-9,0 0-11,0 0 3,-5 16-4,3-11-14,-2 3-18,2-3-22,-1 4-20,1-2-17,4 0-20,1 1-22,3 1-19,5-2-14,4-1-19,5-5-20,2 1-18,8-4-21,1-2-17,3-3-11,4-7-5,5 0-8,1-3-3,-2 1-6,-1-1 2,-7 2-4,-1-1-2,1 3-5,-4 0-3,-7 3-2,-2 1-7,-2 1-6,-1 2-16,-4 4-11,-4 1-21,6 4-41,-4 3-55,-3 2-69,-1 3-86,-2 0-1052,-2 5 457,1 1 302</inkml:trace>
  <inkml:trace contextRef="#ctx0" brushRef="#br0" timeOffset="562069.4939">15594 14529 178,'-3'-7'308,"1"3"2,2 4 2,0-6-14,0 6 4,0 0-11,0 0-15,-4-5-16,4 5-13,0 0-12,-12 11-15,4 0-11,-1 1-14,-6 6-20,-4 3-15,-7 1-15,4 5-17,-8-1-14,-2 2-23,0 1-31,3 0-44,-3-4-48,7-1-67,-1-5-80,9 1-107,-2-6-1052,4 0 455,3-6 300</inkml:trace>
  <inkml:trace contextRef="#ctx0" brushRef="#br0" timeOffset="563021.8278">14542 14752 164,'2'-6'253,"-2"1"2,0-1 0,0-2-4,2 4-6,-2 4-10,-4-9-12,0 5-13,-3 1-10,7 3 2,-15-3-9,5 6-8,0-2-11,-4 3-14,0 2-10,2 1-19,-4 1-13,-1 2-12,1 1-10,0 0-9,4-1-18,2 1-15,-1-1-22,2 2-22,5-6-18,2-2-11,2 0-12,0-4 4,8 2 0,-8-2 7,22-3 0,-10-3 9,2 2 17,4 1 10,-3-6 16,2 6 16,-4-3 10,-3 2 16,0 4 18,0 0 8,-10 0 7,10 3-2,-8 1-5,0 2-4,-2 3-12,-2-1-7,0 5-8,-2-4-6,0 5-8,-3-1-15,-2 2-26,1 2-35,0-4-39,-1 2-42,1-2-42,-3 1-45,1-1-53,3-1-49,1-3-47,2-2-935,0-1 432,0-1 286</inkml:trace>
  <inkml:trace contextRef="#ctx0" brushRef="#br0" timeOffset="563447.3159">14769 14808 123,'0'-9'309,"0"9"-4,-2-9-7,-3 5-5,3 1-10,-2-1-21,-3 0-17,-1 4-18,-1-3-18,9 3-14,-18 3-17,9-1-19,0 0-15,1-1-20,0 2-13,2 0-10,-1 1-24,7-4-15,-3 6-11,3-6-15,8 6-6,-8-6-2,12 2-1,-5 2-7,5-4 2,-3 0-6,-9 0 5,18 1 4,-11-1 10,1 2 10,-8-2 11,11 3 7,-5-2 12,-6-1 3,9 3 1,-9-3-1,4 4-5,-2 3-10,0-3-2,-2-4-7,-2 8-3,0 0-9,-2 0-5,0 0-6,-1-1-16,-4 4-15,1-3-21,0 3-31,-3 1-27,2-1-36,-1 1-39,1-1-45,-1-1-45,6 0-48,-2-6-71,4 4-793,0-2 393,2-4 260</inkml:trace>
  <inkml:trace contextRef="#ctx0" brushRef="#br0" timeOffset="563887.0648">15003 14809 41,'2'-7'312,"0"-2"1,3 5-7,-5-2-11,0 6-2,-3-8-14,-1 5-11,4 3-19,-10-6-17,10 6-19,-14 3-21,4 0-17,2 0-16,-2 1-16,3 0-16,-1 2-18,2-2-21,1 2-23,1 3-14,2-3-18,2-2-12,2 7-5,0-7-2,5 1-5,-1-2 3,2 2 0,0 1-4,1-3 3,-1 1 0,2-1 11,-2 0 8,-2-2 14,0 3 10,-2 2 8,-4-6 2,4 4-3,-4 2-3,0-6-5,-4 11-9,0-6-2,-2 3-9,0-4-6,-2 5-11,-4 1-19,4-2-34,-4 3-29,1-1-30,-2 0-51,0 1-56,1-1-51,2 1-64,0-3-887,4 2 410,-2-2 270</inkml:trace>
  <inkml:trace contextRef="#ctx0" brushRef="#br0" timeOffset="564119.0282">15067 14993 312,'0'-7'324,"2"4"-19,-2 3-30,3-8-29,-3 8-26,2-6-33,0 2-53,-2 4-64,2-6-81,-2 6-87,4-1-570,-4 1 227,0 0 150</inkml:trace>
  <inkml:trace contextRef="#ctx0" brushRef="#br0" timeOffset="564596.42">15310 14944 192,'-2'-6'294,"-2"3"1,2-1 3,-4 0 3,2 0 7,-3 3-14,7 1-11,-13 0-14,5-2-14,8 2-19,-15 2-27,7-1-19,1 1-17,1 4-24,6-6-17,-9 4-23,9-4-36,-2 3-32,2-3-34,0 0-22,13 6-24,-5-6-1,3 0 3,0-3 3,-1 0 10,0 3 12,4-1 16,-4-1 20,0 2 19,-3-2 10,-7 2 20,17 2 18,-9-2 5,-3 2 5,-5-2-3,8 4-5,-6-1-6,-2-3-5,0 10-9,0-5-6,-2 1-10,-4 1-12,1 0-24,-1 0-28,-2 3-44,1 2-45,-1-5-42,-1 2-55,3 1-56,0-1-58,2-3-64,0 3-855,-1-5 417,2 2 275</inkml:trace>
  <inkml:trace contextRef="#ctx0" brushRef="#br0" timeOffset="564996.8681">15554 14954 115,'2'-6'315,"0"-1"-18,2-1-4,-1 2-6,-1 1-6,-2 1 0,2-4-12,-2 8-16,-2-8-11,2 8-11,-7-1-15,7 1-17,0 0-11,0 0-22,-25 9-13,16-5-15,3 0-18,-1 1-12,2 3-21,-1-2-27,4 1-22,0-3-18,0 0-25,2-4-10,4 7-10,2-1 4,-2-3-6,2-2 4,-6-1 0,12 2 19,-3-1 7,-3-1 4,3 3 11,-9-3 12,13 2 11,-13-2 12,12 2 9,-8-1 2,0 2-5,0 0-9,-4-3-4,2 5-4,-4 3-4,-2-3-14,0 0-18,-2 2-28,-2 4-37,-3-2-28,0 1-38,-4 2-50,-2-2-63,0 4-69,1-3-966,-1 0 432,2 1 286</inkml:trace>
  <inkml:trace contextRef="#ctx0" brushRef="#br0" timeOffset="571840.3715">10230 4173 117,'-4'5'187,"4"-5"9,0 0 0,0 0 4,0 0-5,-8 4-8,8-4-7,0 0-6,0 0-9,-4 2-12,4-2-12,0 0-6,0 0-12,0 0-1,0 0-1,0 0-6,23 1-14,-13-2-5,3 1-11,4-2-4,5-1-8,0 2-4,6-1-4,1-3 2,1 4 12,2-3-5,2 2-3,-3-2-6,5 3-14,-3-4 0,5 4-2,-5 1-5,9-5-4,-8 3-3,2 1-9,-1-2 3,-1 3 6,-3-1 6,-1-1 11,-2 0 5,-6 0 8,0 2 10,-1-1 4,-3-1-2,0 2 1,-4 0 1,-1-3 0,-2 3 1,-1-1 0,-1 1-3,1 0-5,-10 0-9,15-2-6,-9 2-9,-6 0-15,11 0-20,-11 0-34,0 0-36,12 2-59,-9-2-56,-3 0-77,0 0-99,0 6-1114,0-6 496,0 0 328</inkml:trace>
  <inkml:trace contextRef="#ctx0" brushRef="#br0" timeOffset="573892.1879">11529 5692 3604,'-2'-6'148,"2"6"-68,-2-5-21,2 5-18,0 0-19,0-6-11,0 6-5,2-4-32,4 0-61,-2 2-98,6-6-117,5 3-845,6-6 390,8-1 258</inkml:trace>
  <inkml:trace contextRef="#ctx0" brushRef="#br0" timeOffset="577361.5945">676 6622 64,'-9'20'347,"6"-9"-13,3-3-27,-1 6-18,1-1-29,-2 4-32,2 0-42,0 0-54,-2 1-64,2-2-77,0 2-85,0-3-102,0-2-456,0 2 222,0-5 146</inkml:trace>
  <inkml:trace contextRef="#ctx0" brushRef="#br0" timeOffset="577656.7899">680 6631 205,'6'-6'331,"-1"3"-6,3-2-18,0 5-11,1 0-14,-9 0-19,19 6-31,-7 0-17,0 4-22,0-1-16,-1 3-18,-1 1-15,-2 2-13,-1 0-6,0-1-4,-3 1 0,0 2-1,-6-3 2,2 1 2,-4-1 6,-3 0 2,-2-3-4,-3 1-9,1 0-12,-1-3-10,-4 2-11,2-3-13,2 2-18,-4-5-25,4 3-33,-1-3-33,3 0-37,1 0-30,2-1-39,-1-2-51,4 0-55,4-2-64,-4 0-994,4 0 444,0 0 293</inkml:trace>
  <inkml:trace contextRef="#ctx0" brushRef="#br0" timeOffset="578059.3985">970 6786 16,'0'-2'298,"0"2"8,0 0 0,0 0-8,0 0 1,0 0-17,0 0-19,0 0-11,0 0-18,-15 8-18,9-2-16,0 2-23,0-1-16,-2 2-18,2-2-20,2-1-22,0 1-22,2-1-27,0-1-18,2 1-31,0-6-5,6 4-4,0-4-4,-6 0 5,16-3-1,-8 2 3,0-2 10,0 1 18,1-2 19,0 2 13,-3 1 7,2-4 6,1 5 3,-3-1-7,0-2-3,-6 3-6,14 0-9,-14 0-4,10 0-10,-10 0-28,8 3-34,-8-3-42,8 0-55,-8 0-57,0 0-58,12 0-63,-12 0-895,6 0 408,-6 0 268</inkml:trace>
  <inkml:trace contextRef="#ctx0" brushRef="#br0" timeOffset="578225.2282">1152 6711 124,'7'-15'232,"-1"3"46,-4 3 16,2 1 11,-2 2 13,0 4-7,-2 2-13,2-5 1,-2 5 3,0 0-16,4 15-16,-1-5-25,-6 1-25,3 1-21,0 3-23,-2 0-36,0 2-54,0-2-59,0 3-71,-4-2-69,2-3-70,-2 5-76,-2-6-59,4 1-870,0-4 404,-2 0 266</inkml:trace>
  <inkml:trace contextRef="#ctx0" brushRef="#br0" timeOffset="578371.4792">1121 6853 186,'0'-6'206,"0"-3"58,0 5 23,0-5 10,0 3 0,2 0 6,-2 2-17,0-2-20,2 0-27,0 0-28,0 0-39,-2 6-47,8-7-55,-2 1-76,0 2-77,4 0-74,0 3-70,0-1-704,1 0 317,0 2 209</inkml:trace>
  <inkml:trace contextRef="#ctx0" brushRef="#br0" timeOffset="578640.7482">1290 6753 73,'6'-2'298,"-6"2"38,0 0 17,0 0-16,0 0-3,0 0-4,-6 13-2,-1-7-10,-1 2-25,-1 0-30,1 3-25,-2-2-25,0 2-22,2 0-29,0-3-34,2 3-40,1-5-42,1 1-36,2-1-31,4 0-20,-2-6-13,7 5-4,-1-5-3,-6 0 8,14-4 5,-4 0 7,-5 2 24,4-2 8,-1 1 16,1-1 23,-3 1 0,3 0 7,-3 0 2,0-2-5,1 1-1,-1 2-5,0 1-3,0-3-14,-6 4-15,12-2-11,-8 1-28,-4 1-24,8 0-19,-8 0-27,0 0-38,0 0-50,8 6-62,-8-6-848,0 2 377,0-2 250</inkml:trace>
  <inkml:trace contextRef="#ctx0" brushRef="#br0" timeOffset="578851.4146">1495 6654 240,'0'0'366,"4"-4"-19,-4 4-13,0 0 2,2 13-8,-4-4-20,2-2-28,-2 4-29,2 1-24,-2 3-21,0 0-32,-2 0-45,3 1-52,-1 0-59,-2-1-58,0 0-64,0-1-68,0-1-61,-3-1-64,5-1-647,-3-3 321,-1-2 212</inkml:trace>
  <inkml:trace contextRef="#ctx0" brushRef="#br0" timeOffset="579008.5096">1442 6847 202,'0'-9'283,"4"5"15,-2-2-1,2 0-6,0 0-5,3 0-21,-2 0-12,3 0-23,-2 0-25,1 0-22,3 4-41,-1-4-54,1 1-53,1 0-56,1 0-63,2-1-68,-4 2-66,0 0-661,-1 2 299,-1-2 197</inkml:trace>
  <inkml:trace contextRef="#ctx0" brushRef="#br0" timeOffset="579158.9046">1557 6648 157,'-2'-6'404,"2"0"-27,0 6-3,-2-5-8,2 5-20,0-6-31,0 6-32,2-6-31,-2 6-31,6-5-52,-2 1-63,2 3-63,0-2-72,1 1-68,-7 2-77,15-1-55,-11 1-752,2 3 333,1 1 221</inkml:trace>
  <inkml:trace contextRef="#ctx0" brushRef="#br0" timeOffset="579286.5921">1648 6692 40,'1'8'161,"2"-1"55,-1-1 16,-2 2 1,2-2-9,-2-1-6,0 5-17,0-5-17,0 3-18,-2 1-24,2-1-36,-2 2-58,-1-3-76,2 2-87,-4-1-575,3 2 235,-1-4 154</inkml:trace>
  <inkml:trace contextRef="#ctx0" brushRef="#br0" timeOffset="579431.201">1660 6717 198,'2'-10'303,"-2"0"-23,0 3-22,0 1-26,0-1-28,0-1-48,2 2-61,-4 2-69,4-1-89,-2-2-96,2 1-362,0 0 177,2 0 117</inkml:trace>
  <inkml:trace contextRef="#ctx0" brushRef="#br0" timeOffset="579597.1971">1787 6555 313,'13'0'377,"-13"0"5,10 8-2,-6-1-1,-1 1-6,1 3-22,-4 0-26,2 3-31,-2 3-30,-2 0-24,0 2-34,-3-2-49,3 2-64,-2-1-79,0-1-76,0-2-91,-1 2-99,1-3-111,2-4-766,0 2 384,0-5 254</inkml:trace>
  <inkml:trace contextRef="#ctx0" brushRef="#br0" timeOffset="579921.7282">1935 6798 102,'6'-1'277,"0"-4"-14,2 2-17,0-1-21,-2 1-20,4 0-21,-1 0-24,0-1-30,-1 0-29,1 2-25,1-1-15,0-1-15,1 0-6,0 0-7,-1 2 0,-2-2 7,2-2 11,-2 3 16,-2-3 15,0 0 18,-1-1 19,1 1 13,-4-2 27,2 2 10,-2-1 15,-2-1 10,0 3 8,0 0 10,0 5-7,-4-9-2,-2 7-2,6 2 1,0 0 9,-21 8-12,10 0 10,2-1-9,-1 5-12,0-1-17,3-1-16,-2 3-11,5-1-21,2-1-35,4-1-61,2-1-62,5-3-72,8 0-53,11-4-84,5 3-114,3-5-145,11 1-1202,-3-2 580,1-4 383</inkml:trace>
  <inkml:trace contextRef="#ctx0" brushRef="#br0" timeOffset="581706.8633">572 6738 44,'0'0'232,"0"0"-10,-4 5-7,4-5-13,0 0-10,0 0-13,0 0-5,0 0-6,-8 2-7,8-2-8,0 0-8,-7 2-9,7-2-6,-8 4-3,8-4-5,-15 2 4,10 0-10,-3-2-5,8 0-3,-15 2-7,4-2 10,1 0-2,-1 0-3,1-2 2,-3 0-3,0 0-1,3-2 1,-5 2-7,0-1-4,0-1-7,1 0-2,-2 0-9,4-2-6,-2 0-7,0 3-6,2-3-6,-1-1-7,1 1-1,1 0-6,-2 0-4,3-1-2,2 2 0,-4-1-3,0-1 0,1-2-2,5 1-5,-3 2-2,-1-2 2,3-1-2,1 1 0,2 1-2,-2-3-3,0 1-2,-1 2-1,4-3 0,-1 2-3,2-1 1,-2 0-2,2-1 0,0 0 0,0 1-7,2-1 6,-2-1-3,2 0 0,0 1-1,0-2-1,0 0 2,2 0 0,-2 0-3,2 0 0,0 4 2,0-4-2,0 0 0,-2 3-2,4-1 4,-2 1 0,0 0 0,0-1-2,-1 0 0,3 1 0,-1-1 4,-1 1-2,0-1-4,0 1-1,0 0 2,0-3-1,2 0-1,-2 4 2,1-3-1,2 2 1,0 1-1,-3-1-2,2 1 4,-2-2-1,2 3 0,-1-1 0,1 1-3,-2-1 0,2 1-3,-1 1-3,-1-2 0,2 2 1,0-1 1,0-1-1,0 3 1,-2-1 3,2 0-1,2 0-1,-4 3 2,2-3-2,-2 2 0,0-1 4,2 0-2,0 1-1,0 1 1,-4 3 0,6-6-2,-1 2 0,-1 1 1,-1-2 2,5 3-2,-8 2 5,8-6-2,-1 1 2,-4 4-1,2-4-1,-5 5 7,6-3-5,-6 3 6,4-4-3,-4 4 0,7-4-4,-7 4-3,0 0-8,7-3-14,-7 3-10,0 0-21,2-5-21,-2 5-21,0 0-15,0 0-17,6-1-23,-6 1-35,0 0-35,0 0-34,0-5-32,0 5-818,0 0 378,0 0 248</inkml:trace>
  <inkml:trace contextRef="#ctx0" brushRef="#br0" timeOffset="582062.6759">248 5942 272,'-6'-4'302,"6"4"-7,-4-4-11,4 4-21,0 0-20,-4-4-27,4 4-18,0 0-27,0 0-14,0 0-17,0 0-12,22-2-11,-11 2-14,2 2-10,-2-2-5,1 2-12,1 0-10,-2 0-5,-1 0 0,0 2-1,-1-3 9,0 5-1,-1-2 1,-2 3-10,3-1 4,-5 4-5,2-1-8,-3-2 2,3 4-3,-2-4-21,1 3-26,-1-1-26,-2 1-43,0-1-50,-2-1-57,2 2-67,-2-1-894,0 2 385,0-1 255</inkml:trace>
  <inkml:trace contextRef="#ctx0" brushRef="#br0" timeOffset="585458.3615">650 4877 123,'-8'5'176,"8"-5"5,-4 2 2,4-2 5,0 0-6,0 0-11,0 0-10,-6 2-10,6-2-10,0 0-9,0 0-13,0 0-11,0 0-12,0 0-6,0 0-8,0 0-1,0 0-2,0 0 0,27-2-3,-16 0-3,-1 0-3,5-1-5,1-1-6,4 2-6,1-4-3,0 2-7,3 0-3,2 1-4,3-3-2,-4 2-1,2-2-5,-1 3-3,3-1 0,-1-2 3,-1 1-5,1 1 1,-2-2-3,1 2 0,1-1-3,-2 1-1,4-1-2,-2 2-1,-3-1 0,1 0-2,1 2 0,-3-1-5,-1 0 1,-2 2 0,3-1-1,-3-1-3,2 3 4,-2-3-5,3 3 5,-2 0-3,0-3 1,1 3-2,3 0-2,-4 0 0,4 0 2,-3 0 0,1 3-2,-1-3 8,0 0-5,-4 2 4,3-2-1,-4 1 0,0 2 0,-2-1-5,-1-2-1,0 1 1,0 2 0,-1 0 0,0-1 0,-2 1 1,5-2-2,-2 3 2,2-2-2,-3 2 1,4-1 1,-4 3-4,1-1 2,2 2 0,-3-1-2,-1 0 2,5-2 0,-6 5-1,3-4-2,-2 3 1,-1-3 1,1 1 0,0 0 6,-2 0-7,1-1 3,-2 1-4,0-1 2,0 0 2,-2 0-7,3 3 4,1-2 2,-1 3-3,0-1 5,-1-1-2,0 5 3,0-4 0,0 3-1,-2-2 4,0 1 1,1 0-5,0-1 2,-1 3 2,-1-5-4,1 0-3,0 3 7,1 0-3,0 1 1,-1-1-2,0 3-3,0-1 2,1-1-3,-2 2 0,1 0 5,0 1-8,-2-3 7,1 3 0,-1-1-1,-1 2 0,1-1 3,-1 1-2,1-2 0,-2 0-5,0 1 1,0-1 3,-2 1-6,2-2 3,1 4 6,0-1-1,-1 0-6,2 1 4,-2-1-5,-2 0 5,2 1-5,1 0 3,-3 0-1,0 1 2,2-2 0,-2 1 4,0-1-9,0 0 2,1-2-2,1 2 2,-2-3 0,0 1 5,0-1-5,0 0 1,3-1-1,-3 0 2,-2 0-1,2 3 3,0-3-4,-2 3 1,2-3-2,-2 2 2,2 0 2,-2 1-1,0-1 1,0 1 0,0-3-5,0 3 0,0-3 4,0 0-5,0 3 5,0-3-3,0-1-1,1 2 4,-1-2-7,0 2 5,-1-1 3,1 0 1,0 1-4,-2-1 4,2 1 1,-2-1-4,2 0-1,-2-1-1,2 2 2,-2-3-4,2-2 3,-2 4 0,2-4 0,-2 0 2,2 1-3,-3 1 2,3-2-5,-2 2-2,0-2 2,2 2 5,-2-2 0,0 1-6,0-3 1,0 3 0,-1 0 0,1-1 2,0-1-5,0 0 5,0-1-5,0 1 3,0-2 1,0 2 4,-1-3-7,3-3 5,-6 10-1,4-5 2,-2 1-1,0 0 1,0 0 0,0 0 0,-2-1-4,0 0 6,0 1-4,2-2 2,-2 2 2,2-2-1,-3 1 1,1-1 0,-1 2-2,1-1 0,0 0 4,-1-2-5,-1 3 2,2 0 1,-3-3-1,2 3 1,-1 0-3,0-2 4,0 0-4,-2 1 2,2-1 2,2 0 3,-2-2-6,-1 2 2,1 0 1,-1-1 1,0 1-3,1 0-1,0 0 1,0-2 2,-2 2-2,0-1 2,0 1-3,-1 0-1,0 0 0,1-1 4,-1 3-5,1-4 4,-3 4 2,2-2-3,1-2 3,-1 2-4,3-3 1,-3 3 1,1-2 0,1 0 0,-1 2 0,1-2-3,-2 1 1,3 0 0,-2-1 0,-1 1 2,0 0-3,2 2 3,-1-4 0,0 1 2,1 2-3,0-2 0,1 1-2,0-2 3,0 0 1,-2 2-3,2-1 2,0-1-1,0 1 0,-1 1 1,1-2-4,-3 4 3,1-4 0,1 1 2,-1 1 0,-2-2 1,2 0-6,0 2 2,-1-1-1,0-1 0,1 1 4,-3 1-5,3-2 1,-1 1 0,0 2-4,1-2 3,0 1 3,-2-2-5,0 0 2,1 4 3,1-5-3,-3 3 3,2-1 0,1 0 3,0 0 0,-2 0-4,2 0 0,0 0 2,-1-1 13,-1 1 0,3 0 1,-4 0-9,3 0 7,-2-2-5,2 0 0,0 2-5,-1-2 3,-2 2 2,3-2-4,-3 2-1,3-2 0,-1 0 2,-2 1-1,1-1 4,1 0-6,-2 3 3,1-3-4,-3 0 1,2 0 0,-3 0 1,5 0 2,-5 0-3,4 0 5,-3-3-3,3 3 2,-1 0-7,-2 0 1,2-1 3,0 1-11,0 0 10,4 0-4,-4-2 0,0 0 7,0 2-8,1-2 3,-2 0 0,0 0 8,2 0-5,-4 0-6,4 2 1,-3-1 1,3-1 2,-4 0-2,2 0 5,-1 2-8,0-2 6,0 0-3,3 0-3,-1-1 4,0 0-1,1 1 3,-2 1-1,2 0-3,2-2 3,-3 0 1,0 0-2,2 1 2,1 1-7,-2-2 4,0 0 2,2 1-1,-2-1 3,1 1 2,0-1-2,1 1-3,-1-2 1,1 2-2,1-2 2,-2 2-1,1-1 3,2-1-3,-1 0 4,0 1-5,1-2 4,2 1-3,-3 1 3,1 1 2,-2-2-6,2 0 2,2 1 3,-2-2-1,0 0-5,2 1 2,-4 0 0,2 1-4,2-3 5,0 2 0,-3-4-3,1 5 0,1-3-2,1 0 1,-2 0 3,1 1-6,1-1 8,-2-1-2,-1 1-2,4-2 1,-1 3-4,0-1 5,2 0 2,-3 0-2,1-1-9,1 1 10,-1 0 5,0-2-7,-1 3-1,3-3 2,-2 2-1,0-1 0,0 0 3,1 1 2,-2-2-5,3 3-3,0-3 2,0-1 5,0 5-5,0-4-2,0 0 2,-1 3 2,1-3-2,0 2-2,1-1 2,-1-1 6,2 0-6,-2-1 0,0 1 0,-1 1 4,3-3-5,-2 2-4,0-1 8,2-1-5,0 2 2,-2 0 1,1 0-2,1-1-3,0 1 4,0-3 2,-3 4 2,3-2-8,2 0 10,-2 1-4,2-2 0,0 0 3,-2 1-4,2-1 0,0-1-1,2 1-1,-2 1 3,0 0-3,2-1 3,-2-1-4,0-1 3,2 3 2,-2-2 0,0-3 3,0 3 0,0-1-7,0 0 0,2-1 7,-2 1-7,3-1 4,-1 0 0,-2 0-1,2 1 1,-2-1 1,2 1-2,-2-1 0,0 0-1,3 2 0,-1-2 5,-2 1-13,2-1 7,0 1 6,0 0-4,0-1-1,0 1 1,0 1 1,2-2-1,-1 1-2,-1 1-2,0 0 7,0-1-2,2 1-1,0-1-1,-2 3 0,0-2 3,-1 1-4,3-1-3,0 1 4,1 0-1,-3-1 1,0 1-2,2-2 3,-2 4-2,0-4 4,2 3-2,-2-3 0,2 0 2,-2 3 0,2-3-1,1 3-2,-2 0 2,0-1-4,0 1-2,1 0 5,0-2-3,-2 4 2,2-2-5,1 0 8,-1 2-3,0-2 2,0 0-1,0 1-10,1 0 9,-1-2 0,1-2 1,-1 3 0,-2 0-1,2-1 4,0 3 0,0-3-4,0 0 2,-1 3-3,4 1-4,-5-1 2,2-3 5,0 3-2,0 1-3,0-2-1,0 2 1,0 1 3,-2-3-8,3 2 8,-1 0 2,0 1-5,1 0 0,-2-1 1,2 0 3,-1 1 1,1-1-1,1 0 1,-2 0 4,0 0-6,2 0 5,-1 0-9,2 1 3,-3 1-2,0 0-2,2 1 8,-4-1-5,2-2 2,0 4-4,1-1 3,-3 0 1,2 2 0,-4 1-4,7-4 3,-5 0 2,2 2-1,-4 2-1,8-4 1,-3 4-5,1-1-2,2-1 0,-1-1-1,2 2 1,-1-3-2,-2 2-1,4 0 2,-3 0-2,2 2-3,-3-2-13,0 0-2,-2 1-17,1-1-22,-5 2-34,8-2-50,-3 2-71,-5 0-772,0 0 338,0 0 224</inkml:trace>
  <inkml:trace contextRef="#ctx0" brushRef="#br0" timeOffset="586761.035">333 4538 176,'0'0'324,"0"0"-7,0 0-16,-2 15-16,2-8-27,0-1-25,2 1-22,-2 4-24,2-3-22,-2 1-36,2 0-39,0 0-41,-2 1-50,0-1-54,0 1-58,0-1-48,2 1-53,-2-2-528,-2 1 252,2-1 167</inkml:trace>
  <inkml:trace contextRef="#ctx0" brushRef="#br0" timeOffset="587282.9002">301 4520 178,'4'-6'311,"-2"1"-11,4-1-10,-1 1-13,4-1-12,-1 2-16,2-2-16,1 2-19,0 0-22,1 1-22,-1 1-17,0 2-14,4 0-13,-4 2-12,2 0-15,-1 2-5,-2-3-9,-2 3 7,1 2 2,-3-2 5,-4 2 8,0-1 12,-2 1 6,0-1 4,-4 1 0,0-2-9,0 1-12,-1 0-9,-3-1-12,2 0-10,-2 1-17,-2-1-34,0-1-35,2 2-35,0-3-44,-1 4-26,0-3-49,-1 3-45,3-3-57,1 2-52,-2-4-959,4 3 434,1-2 286</inkml:trace>
  <inkml:trace contextRef="#ctx0" brushRef="#br0" timeOffset="587589.4738">661 4450 217,'2'-4'332,"-2"4"-8,0 0-2,1-6-21,-1 6-19,0 0-26,0 0-19,0 0-7,-10 19-8,6-9-11,-2 1-7,0 2-9,-2 1-12,0 1-17,0 1-17,4-1-16,-2-1-15,0 3-26,1-4-40,1 0-39,1-1-44,3-2-54,-1 0-58,2 0-70,2-3-79,1-1-890,-2 0 402,3-2 265</inkml:trace>
  <inkml:trace contextRef="#ctx0" brushRef="#br0" timeOffset="587845.8208">648 4642 16,'2'-7'289,"0"3"1,-2 4-1,2-6-4,-2 6-4,7-6-6,-4 4-12,5 1-14,-8 1-18,14 0-18,-14 0-17,15 1-17,-7 4-13,1-4-3,0 4-4,-3-2 3,0 1 1,-2-1-1,2 1-4,-1 0-5,-3 2-9,-2 1-6,0-3-10,-4 4-19,-1-2-12,1 1-12,-4-1-12,0 2-27,-3-1-37,0-3-38,1 4-50,-1-5-30,1 3-34,-1-2-43,0 0-54,3 0-58,0-3-85,2 1-877,1-1 429,5-1 282</inkml:trace>
  <inkml:trace contextRef="#ctx0" brushRef="#br0" timeOffset="588225.9236">836 4623 215,'0'0'271,"0"0"-13,10-4-13,-10 4-13,0 0-20,0 0-22,0 0-16,0 0-18,0 0-18,0 0-15,0 0-9,12 0-13,-12 0-10,4-3-6,-4 3-3,6-7-5,1-1 2,-1-2 7,0-2 8,3 0 14,-3-2 0,3 0 14,-1-1 10,0 2 3,2 0-2,-2-1-5,0 1 4,-2 3-7,0 1-3,1 1-11,-3 0-12,1 4-12,1 3-5,-6 1-4,0 0-5,15 5-4,-9 1-8,-2 0-6,0 3-5,0-1-8,1 1-2,0 1-5,-1-1-6,0-1-19,-2 2-25,2-3-32,0 3-29,-2-3-30,2 0-20,-2-1-29,3 3-34,-3-2-27,3-1-29,-1 3-39,0-3-44,-2 1-829,2-1 393,-2 0 260</inkml:trace>
  <inkml:trace contextRef="#ctx0" brushRef="#br0" timeOffset="588446.5655">959 4559 213,'-4'-5'340,"-2"2"18,6 3 13,-6-4 2,6 4-13,-6-5-24,6 5-32,0 0-34,-8-1-29,8 1-23,0 0-24,0 0-36,0 0-77,18-3-81,-9-1-92,7-1-91,1-2-94,2 2-834,0-5 378,-2 4 249</inkml:trace>
  <inkml:trace contextRef="#ctx0" brushRef="#br0" timeOffset="601816.1931">941 7355 68,'0'0'384,"0"0"6,0 0 0,0-6-1,0 6-14,0 0-21,0 0-17,-16 17-26,8-7-26,0 2-25,-1 3-19,1-1-25,-1 1-24,1 2-20,1 0-25,1-2-30,2 3-32,0-4-37,2 1-37,0-1-44,4-3-44,0-1-43,2-1-48,4-3-50,5 1-61,0-3-57,-1-2-868,3-2 409,3-2 270</inkml:trace>
  <inkml:trace contextRef="#ctx0" brushRef="#br0" timeOffset="602106.9094">1173 7500 15,'0'0'337,"-2"-6"-6,2 6-15,0 0-16,0 0-11,0 0-25,-26 8-18,18-3-25,2 3-21,-2-1-23,-1 3-17,2-2-37,1 1-29,0 3-24,1-5-35,1 1-25,2-1-22,2-1-20,0-3-13,0 2-2,0-5 2,0 0 5,0 0 4,25-8 6,-19 4 16,6 1 22,-4-3 18,0 0 13,1 3 14,0 0 10,-3 0 6,2-1 2,-2 2-7,1 0 0,-7 2 3,13-2-8,-13 2 1,10 2-12,-10-2-6,11 4-16,-5 2-27,-2-5-32,2 3-34,0-4-45,-2 2-45,0 2-54,2-2-41,-6-2-705,0 0 325,10-8 215</inkml:trace>
  <inkml:trace contextRef="#ctx0" brushRef="#br0" timeOffset="602270.0074">1327 7449 312,'10'-13'165,"-4"5"41,-2-1 22,-2 3 7,2 1-6,-2 1 4,-2 4-1,6-1-3,-6 1-21,7 8-18,-5 0-13,-2 2-24,2-1-13,-2 6-22,0 1-31,0 1-42,-2-1-50,0-1-56,-1 2-69,3-2-70,-4-1-749,-1 1 322,4-5 213</inkml:trace>
  <inkml:trace contextRef="#ctx0" brushRef="#br0" timeOffset="602430.0739">1319 7572 236,'0'-9'311,"4"1"-8,0 0-7,1 1-1,0-1-19,1 0-18,2 1-21,-4 1-25,2-2-13,3 4-40,0-3-39,-1 3-45,0 1-50,3-1-54,-1 1-66,1 0-70,0 2-74,-1-4-603,0 5 287,0 0 188</inkml:trace>
  <inkml:trace contextRef="#ctx0" brushRef="#br0" timeOffset="603031.4651">1696 7383 104,'-2'-7'421,"2"7"-14,-6-4-10,6 4-15,-9-2-25,9 2-31,-17 6-28,9-3-30,-3 1-28,2 2-25,1 0-24,2-1-26,0 1-29,1-1-27,-1 1-22,6 1-22,0-2-17,0-5-17,4 7-16,3-2-11,1-4-9,0 1 1,3 1-3,-3-3 2,3 2-4,-1-1 3,-1-1 1,-2 3 9,-7-3 14,14 1 11,-10 1 16,-4-2 11,9 5 3,-9 0 0,0-5-4,-4 8-4,-3-1-8,-1-2-3,-3 3-11,0 0-20,1-1-29,-3 1-36,0 2-37,0-3-51,1 1-57,2-1-73,1-1-60,1-3-890,3 2 416,1-1 274</inkml:trace>
  <inkml:trace contextRef="#ctx0" brushRef="#br0" timeOffset="603260.6262">2130 7482 1,'0'0'363,"0"0"-21,0 0-23,0 0-13,0 0-31,-7 18-31,3-12-31,0 1-34,0-1-39,-3 2-50,1-1-59,0 1-79,2-1-92,-3-1-648,3 0 268,-1-3 177</inkml:trace>
  <inkml:trace contextRef="#ctx0" brushRef="#br0" timeOffset="603481.3432">2439 7275 140,'4'-3'388,"-4"3"-22,0 0-14,0 0-11,0 0-26,7 14-30,-7-6-25,0 1-32,0 3-28,-2 1-41,-2 2-49,3 0-53,-1 3-54,-2-3-58,-1 0-66,1 1-69,-2-6-70,2 5-617,-1-6 298,-1 1 197</inkml:trace>
  <inkml:trace contextRef="#ctx0" brushRef="#br0" timeOffset="603696.0615">2419 7296 27,'9'-22'298,"2"4"-18,0 4-20,-1 3-2,-2 2-7,4 0-13,-2 6-17,-2-1-20,1 2-14,-1 1-5,1 1-12,-9 0-11,12 8-9,-7-2-3,-3 2-3,-2 2-6,-2 2-7,-3-1-11,-3 3-16,-3-1-10,-2 1-11,-3 0-22,-2-3-30,4 3-37,1-3-42,0-3-46,-1 1-60,5 1-76,1-7-89,-1 3-730,5-2 357,-1-1 235</inkml:trace>
  <inkml:trace contextRef="#ctx0" brushRef="#br0" timeOffset="604061.804">2559 7410 263,'4'-4'244,"-4"4"-22,8-6-19,-4 5-23,-1-3-20,4 0-16,-7 4-14,10-6-14,-3 3-8,-3-1-9,3 0 4,-3 0 3,0 0 16,0-1 6,-2 1 6,3-2 6,-3 0 1,2 3 7,0-3-12,-2 0 10,0 0 8,-2 1 7,0-1 3,2 0 6,-2 1 2,0 5 4,0-8-2,0 8 2,0-6-7,0 6-14,0 0-8,0 0-4,0 0-10,-14 12-7,10-6-13,-3 1-12,5 1-10,-2-2-10,0 1-21,1 2-15,3-3-16,0 2-30,0-2-39,3-3-49,1 1-53,2-2-55,1 0-76,1 0-77,0-2-84,5 0-1058,-2 0 507,1-2 335</inkml:trace>
  <inkml:trace contextRef="#ctx0" brushRef="#br0" timeOffset="604513.7304">2870 7311 150,'0'0'351,"0"0"1,0 0-19,-12 8-7,6-5-4,4 2-21,-4 0-25,3 3-24,-1-3-26,2 3-23,0-3-22,-1 3-23,3-2-32,0 1-19,5-1-29,-1-3-37,1 0-18,3-2-27,0-1-12,2 0-3,4-1 2,-2-1 9,1-2 16,2 1 24,-3-3 23,-1 0 25,-1 2 28,2 1 26,-6-3 16,2 0 10,-4 2 4,0-1-5,-2-1-13,-2 6-14,-2-8-16,-2 4-21,-2 1-26,0-1-38,-3 0-58,2 0-59,1 1-89,0 0-110,0 0-120,1 2-1093,3-4 510,2 5 336</inkml:trace>
  <inkml:trace contextRef="#ctx0" brushRef="#br0" timeOffset="605262.4513">3146 7261 75,'4'6'338,"1"1"-8,-3 1-7,2 2-13,-4 5-40,2 2-24,-2 1-25,-2 1-29,0-1-23,0 2-43,-3 5-39,1-7-52,-5 3-61,3-3-74,2 0-73,-7-4-651,5-3 280,-2-1 185</inkml:trace>
  <inkml:trace contextRef="#ctx0" brushRef="#br0" timeOffset="605478.1106">3125 7253 58,'4'-11'302,"2"2"-1,3 4-5,-3-1-9,5 1-19,-3 4-22,4-2-18,0 1-25,0 2-14,1 2-15,-3 2-11,2 1-8,-2 1-10,0-1 0,-4 0-12,-4 6-9,0-4-9,-2 3-11,-6 1-7,-2-2-15,-2 1-27,-3 0-34,2-1-40,-2-2-45,-1-1-50,0 2-62,6-4-70,-2-4-867,2 0 378,5-4 250</inkml:trace>
  <inkml:trace contextRef="#ctx0" brushRef="#br0" timeOffset="605633.8676">3404 7106 4,'7'-4'312,"-3"4"15,-4 0 3,6 7 0,-4-1 1,-2 1-10,2 3-17,-2 1-28,-2 3-27,2 3-29,0 0-25,-2 1-46,0 1-55,0 0-64,0-3-70,-2 2-81,2 0-90,-5-6-843,5 1 358,-3-1 237</inkml:trace>
  <inkml:trace contextRef="#ctx0" brushRef="#br0" timeOffset="605942.3044">3493 7338 88,'9'-4'320,"-1"0"-14,2-2-19,3 3-17,-2-1-18,0-2-31,1 2-21,0 0-24,0 0-31,-2-1-28,0 1-31,1 0-24,0 0-19,-1 1-10,-1-1-4,1 1-4,-2-2 1,2-1 6,-4 3 17,0-2 21,0-1 24,-2-3 28,0 4 28,-1-3 27,-1 0 19,-2 1 13,0 1 8,-5 1 2,1-2 7,0 4-2,-4 3-11,8 0-1,-17 3-10,6 5-4,-1 1 1,1 1-9,1 2-11,1 1-20,0 1-12,3 0-18,0 0-13,4 0-28,2-1-52,4-2-61,0-3-73,4-2-82,5 1-85,4-7-75,6 2-110,-1-4-1380,6-3 622,-1-5 411</inkml:trace>
  <inkml:trace contextRef="#ctx0" brushRef="#br0" timeOffset="607564.9194">1692 5353 258,'0'0'351,"0"0"2,0-6 3,0 6-6,0 0-7,0 0 1,0 0 0,12 13-9,-3-1-14,1 1-20,1 6-21,0 2-25,5 6-23,2 2-9,3 5-29,4 2-18,4-2-22,1 1-28,0-3-41,-1-2-48,-3-5-49,-5-2-58,0-2-57,-4-5-49,0 1-46,-4-6-52,-3 0-35,1-3-28,-4-2-44,-1-3-813,-2-3 406,-4 0 268</inkml:trace>
  <inkml:trace contextRef="#ctx0" brushRef="#br0" timeOffset="607876.0723">2094 5244 106,'2'-8'368,"0"3"3,0 3 7,-2 2 8,0 0 7,2 15-20,-6-2-22,0 7-26,-2 6-26,-8 7-27,0 7-27,-5 0-25,0 4-20,-11 11-24,5-9-27,1-4-42,1-4-52,0-2-62,2 0-60,-1-6-78,4-6-95,1 1-103,2-3-1008,0-5 459,1-1 304</inkml:trace>
  <inkml:trace contextRef="#ctx0" brushRef="#br0" timeOffset="610641.5912">1034 5113 120,'0'0'211,"0"0"0,0 0 9,0 0 2,-9-4 3,9 4-1,0 0-8,0 0-14,0 0-8,0 0-8,-9 0 3,9 0-9,0 0-20,0 0-2,0 0-17,0 0-14,0 0-14,0 0-11,0 0-1,0 0-7,0 0-8,0 0-8,26 8-7,-12-7-15,4-1-9,5 0 0,1 0-7,10 2-1,-1-4-5,11 2-1,1-1-9,5-2-5,2 2-1,3-1-3,-7 0 2,-1 0-3,-5-2 2,-6 4 4,-7-1 15,-1 1 23,-2-3 21,-5 2 13,-2-1 2,0 2-4,-5-3-5,0 3-7,-2 0-8,1-1-10,-3 1-9,1 0-7,0 0-6,-11 0-9,18 0 0,-8 0-3,-2 0-3,-8 0-2,14 0-4,-7-2 3,-7 2-3,10 0 0,-10 0 0,11 0-1,-11 0-5,8-2-24,-8 2-33,0 0-48,9 0-57,-7-2-70,-2 2-84,4-4-78,-4 4-1037,0 0 483,-8-7 319</inkml:trace>
  <inkml:trace contextRef="#ctx0" brushRef="#br0" timeOffset="616743.1513">691 5871 54,'-11'-2'79,"11"2"-5,0 0-5,0 0-17,-6-4-3,6 4-2,0 0 5,0 0-13,-7-4-2,7 4-3,0 0-2,0 0-1,-6-1-2,6 1-2,0 0-5,0 0-4,0 0-2,-7-4-7,7 4-7,0 0-12,-2-2-10,2 2-8,0 0-22,0 0-176,0 0 77,-4-1 50</inkml:trace>
  <inkml:trace contextRef="#ctx0" brushRef="#br0" timeOffset="617374.1046">652 5899 41,'0'0'127,"0"0"-17,-8 0-106,8 0-100</inkml:trace>
  <inkml:trace contextRef="#ctx0" brushRef="#br0" timeOffset="618351.1628">644 5899 243,'0'0'59,"0"0"7,0 0 4,0 0 11,0 0-5,0 0 12,0 0 2,0 0 0,0 0 4,0 0 1,-8 3-3,8-3 3,0 0 1,0 0-4,0 0-4,0 0-3,0 0-4,0 0-7,0 0-4,0 0-11,0 0 0,0 0-3,0 0-3,0 0-2,0 0 2,0 0 1,0 0-1,0 0 2,0 0-2,0 0 1,0 0 2,0 0 1,0 0-5,0 0-2,0 0-1,0 0-5,0 0-2,0 0-6,0 0-2,0 0-5,0 0 1,0 0-5,0 0-4,0 0 0,0 0-5,0 0 1,0 0-1,0 0-1,0 0-4,0 0 2,28-3-1,-28 3-1,0 0 4,10 3-3,-10-3 1,8 0-2,-8 0-1,0 0-1,11 0 0,-11 0 2,10 0 0,-10 0-2,8-3 0,-8 3 0,12 0-1,-12 0-2,12 0 1,-12 0 0,10 0-3,-10 0-3,14 0-1,-8-2 4,-6 2-4,10 0 5,-10 0-3,0 0 1,15 0 0,-11-1-5,-4 1 3,11 1 0,-11-1-2,0 0-1,15 0-3,-15 0 2,10 0 0,-4-1-2,-6 1 1,0 0 2,16 0-4,-16 0 6,8-2-1,-8 2 0,10 2 0,-10-2-3,9-2 3,-9 2 0,0 0-1,11 0 1,-11 0 0,0 0 1,10 0 0,-10 0-2,11-2 2,-11 2-2,0 0-3,12-2 1,-12 2-2,7 0 0,-7 0 2,13-2 0,-13 2-2,8-2 3,-8 2 0,0 0 1,0 0 1,12 0-1,-12 0 0,0 0-2,9 0 3,-9 0-4,0 0 4,0 0-2,9-2 0,-9 2 1,0 0 1,10 0 0,-10 0-3,0 0 1,13 0 1,-13 0-1,0 0 0,10 0 2,-10 0 0,0 0 0,11 0 0,-11 0-1,7 2 2,-7-2-7,0 0 3,10 0-2,-10 0-1,0 0 3,10 0 2,-10 0-2,6-2 0,-6 2 2,0 0-4,12 0 3,-12 0 2,0 0-2,0 0 2,10 0-2,-10 0 1,0 0-2,10-2 5,-10 2-1,9 0-2,-9 0 2,0 0-3,0 0 3,13 0-2,-13 0-1,0 0 3,0 0 0,11 0 0,-11 0 0,0 0 0,0 0-2,0 0 2,10 0 2,-10 0-2,0 0 0,0 0 2,8 0-1,-8 0 3,0 0-4,0 0 1,0 0-2,11 0 1,-11 0 2,0 0 0,0 0-1,0 0 1,11 0-1,-11 0-3,0 0 8,0 0-4,0 0 4,10-1-3,-10 1-1,0 0 2,0 0-4,0 0 2,13 0-2,-13 0-2,0 0-4,0 0-3,8 0-11,-8 0-14,0 0-11,0 0-27,11-3-27,-11 3-56,0 0-80,6-1-585,-6 1 279,0 0 184</inkml:trace>
  <inkml:trace contextRef="#ctx0" brushRef="#br0" timeOffset="632397.5359">923 5800 154,'0'0'192,"0"0"0,0 0-3,0 0-11,0 0-17,0 0-11,0 0-17,0 0-13,0 0-8,0 0-10,0 0-12,0 0-5,0 0-9,0 0-5,0 0-6,0 0-6,0 0-6,0 0-2,20-9-1,-20 9-6,6-2 1,-6 2-3,6-3-3,-6 3 0,8-1 5,-1 0 4,-7 1 1,11-3 6,-11 3-1,12-2-3,-5 2-7,-7 0 1,14-4-4,-8 4-2,6-2-7,-4 2-7,0-1 4,0 1-5,4 0-2,-4-2-1,-8 2-5,17 0 0,-9-3-2,-8 3-3,13 0 0,-13 0 0,13 0-2,-13 0-2,8 3 0,-8-3-1,8 0-2,-2 2 0,-6-2 0,10 1-3,-10-1 1,10 2 1,-10-2-1,8 3 0,-4-2 0,-4-1-2,9 2 1,-5 1-3,-4-3 3,7 2-1,-7-2 0,8 5 0,-3-4 0,-5-1-2,0 0 1,8 5-4,-8-5 1,4 1 3,-4-1-3,4 5-4,-4-5-2,4 3-4,-4-3-3,4 4 2,-4-4 2,6 1-1,-6-1 3,0 0 0,2 6 1,-2-6-1,2 5 0,-2-5-1,0 0 4,0 0 1,1 6-1,-1-6 1,-1 6-2,1-6 3,0 0-1,0 5 2,0-5-1,-2 5 0,2-5 4,0 0-2,-2 6 0,-2-2 2,4-4-2,-4 3 1,4-3 1,-4 6-1,4-6 0,-4 6 1,-1-4-1,4 2-2,1-4 4,-4 3 1,4-3-1,-4 6 2,-1-4-1,5-2 0,-6 4 1,6-4-1,-4 4 0,4-4 1,-7 3 0,7-3-3,-8 5 3,3-4-3,5-1 3,-6 4-7,6-4 7,-8 4 0,8-4 1,-8 2-4,3 0-3,5-2 7,-9 3-1,9-3-2,-8 2 3,8-2-3,-8 4 2,8-4 2,-6 2-2,6-2-1,-9 2-1,9-2 2,-9 2 0,9-2 1,-10 0-2,10 0 2,-9 2-2,9-2 1,-10 2-2,10-2 0,-10 0 4,10 0 0,-10 2-1,10-2-1,-8 0-1,8 0 1,-10 0 0,10 0 0,-11 0 1,11 0-1,0 0 5,-13 0 3,13 0 0,-8 0 0,8 0 0,0 0 4,-13 0-1,13 0 0,0 0 1,-10-2-2,10 2 0,-7-2 2,7 2-4,0 0 1,-11-2 0,11 2 1,-7-2-4,7 2 1,-5-2-1,5 2-1,0 0 3,-8-2-1,8 2 5,0 0-5,-9-2 5,9 2 0,-5-4-2,5 4 2,-4-3-2,4 3-1,-6-4-2,6 4-3,-4-4 1,4 4 1,-6-4-1,6 4-1,-9-6 1,9 6 2,-6-3-2,6 3 3,-4-6 1,4 6-2,-7-4-2,7 4-1,-2-6-1,2 6 4,-4-3-7,2-1 4,2 4 4,-3-8 1,3 8 9,-2-6 4,0 3 2,2 3-2,-2-7-2,2 7-1,-2-6-4,2 6-2,0 0-2,0-6-5,0 6-6,0 0-8,6-6-7,-6 6-17,11-4-2,-5 4-13,3-3-12,2 1-13,1-1-19,-1 0-21,4 0-24,-1 2-29,1-3-51,-2 2-679,-2-2 304,-1 2 201</inkml:trace>
  <inkml:trace contextRef="#ctx0" brushRef="#br0" timeOffset="637556.2212">12076 5113 8,'0'0'343,"0"0"-13,0 0-3,0 0-13,0 0-19,0 0-13,-10 11-32,10-11-26,0 0-22,6 10-18,0-9-16,-6-1-12,17 3-20,-4-6-12,2 2-14,1-3-5,2-2-12,0-1-8,4-1 3,-3-2 0,2 1 2,-4 1 3,-3-1 0,4 1-3,-5 0 2,1 5-10,-2-3-11,0 2-9,-2 1-10,-2-2-8,1 5-17,-2 5-24,-1 0-19,-2 5-32,2 3-42,-4 0-57,-2 4-56,2 2-84,-4 1-88,0 1-831,-4 4 410,0 0 271</inkml:trace>
  <inkml:trace contextRef="#ctx0" brushRef="#br0" timeOffset="642345.8557">805 7236 197,'0'0'199,"0"0"-9,0 0-4,0 0-10,0 0-1,0 0-2,0 0-5,0 0-4,15-3-2,-15 3-6,12 0-9,-12 0-5,16-2-7,-8 2-10,0-2-8,3 2-7,1-1-14,1 1-6,0-3-8,3 2-12,4-1-2,1-1-2,0 1-9,2 1-8,1-2 1,-1 1-4,-2 2-9,2 0 3,1-1 6,-4 1-3,2-1-9,1 1-1,1 0-2,-2-3-8,0 3 2,1-2-5,1 2-6,1-1-3,-3 1-1,1-3-3,-2 3 3,2-1-12,-2-1 10,1 2 0,-2-2-1,2-1 1,-5 3-6,-1 0 6,2-1-3,-6 1 2,3-2 1,-2-1-4,-1 3-7,0-1 5,1 1 0,0-1 1,0 1 1,-1-2-2,0 2 2,0-3 0,-1 3-8,-1-1 9,1 1-5,0 0 0,-11 0 1,16-2-3,-8 2 5,2-2-2,-10 2-3,14 0 2,-6-2 3,-8 2-8,15-2 4,-8 2 0,1-2 0,-8 2 0,13 0 1,-13 0 0,10-2-2,-10 2 2,12 0 2,-12 0 1,0 0-2,10-2 2,-10 2 5,0 0-17,8 0 16,-8 0-1,0 0 2,0 0 1,5-1-5,-5 1-2,0 0 0,0 0 5,0 0-6,0 0 2,12 1 7,-12-1 3,0 0-6,2 6 4,-2-6-7,0 6 6,0-6 0,0 6 0,0-6-4,2 9 0,-2-3 6,0-3-4,0 6-5,2-2 2,-2-1-1,3 1-2,-1 0 2,-2 1 4,2 1-10,-2-2 5,2 2-1,0 1-4,-2-1 8,2 2-6,-2-1 4,2 0 0,-2 1-4,0-1 5,2-1-5,-2 3 1,0-1-1,0 0 0,3-2-4,-3 3 3,0 0 4,0-3-2,-3 2-6,3 0-9,0-2 5,-2 2-1,2 0-3,-2-3 5,2 2 2,-2 0 1,2-1-3,-2-2 4,0 1 4,2 2-1,-2-3-2,0-1-2,2 2 0,0-1 4,-3-1-7,1 2-1,2-2 3,-2-2 0,2 3 3,0-2-7,0 1 4,0-6-2,-2 9 3,2-4 1,0-5 0,-2 8 2,2-4 1,0-4 1,-2 8-1,2-8 0,-2 6 3,2-6 1,-3 6 0,3-6 4,-3 5-4,3-5-2,-1 5 6,1-5-5,-6 3 0,6-3 7,-6 6-7,6-6 0,-6 4-2,-2-2 6,8-2 1,-10 4-6,6-3 2,-4 1 5,8-2-7,-17 3-2,8-1-3,-1-1 8,-1 1-7,-1 1 2,-2-2 3,2 2-8,-2 0-1,-2-2 1,-1 3-7,1 0-3,-2 0 4,2-2-1,0 2 2,0-1 1,-1-1-1,0 2 0,-2 0 5,3-2 4,-4 1-4,1 1 2,0-4 2,0 4-2,-1-2 3,2 0-2,-2 1 0,0 0 4,1-1-2,-4-1 6,4 2-6,-3-3-4,3 3 6,-2-3-4,2 2 2,-3 0 4,4-2-7,-2 0 5,3 0-6,1 0 1,-2-2 2,4 2 0,-2 0 0,2 0-2,1 0 8,-1-2-6,1 2-1,-2-2 3,3 1 0,-2 1-3,0-3 3,-1 2-3,0-1 6,2-1-3,1 2-5,0 1 4,-2-4 1,2 2 0,1 2 4,1-2-3,-1 0 4,0 2-5,1-1-1,2 1 0,-4-3-1,4 2 3,-1-1-2,2 0-2,-2 0 5,2 0-5,7 2-1,-12-4 2,6 1-3,-1-2-1,3 4 1,0-5 0,0 2 2,0-1-3,-1-1 7,3 2-6,-3-4 4,3 2 2,0-1-7,-2 0-1,2-4-3,0 4-7,-2 0 7,2-4-5,2 4 0,-2 0 7,0-3-3,0 3 4,-2-2 0,3 0 6,-1 0 1,0-1 2,-1 1 0,1 0 5,0-3-3,-2 2 1,2-1-4,-2 0 1,2-1 0,-2 1-1,-1 1 1,3-2-2,0 4 2,0-3 0,0 2 0,0 2 0,-2-2-6,2 2 4,-1 0-2,0-1 1,2 2 2,-1-1 3,2-1-6,-2 1 1,-1 1-2,1-2 7,0 1-1,2 1-6,-2-2 12,0 2-8,0 1 4,2-1 1,-2 1 0,2-1 4,0 6-1,-2-10 0,0 6 2,2 4-7,0-5 0,0 5 4,-2-6-6,2 6-4,0-3 5,0-2-2,0 5-1,0 0-2,4-4 2,0 2 3,-4 2-8,6-1 4,1 1-1,-2-2 0,-5 2 3,14-2-6,-6 0-11,1 1-16,1-2-23,1 2-27,0-4-43,-1 3-52,2 1-67,2-4-777,-4 4 347,3-1 229</inkml:trace>
  <inkml:trace contextRef="#ctx0" brushRef="#br0" timeOffset="645534.014">1046 7957 135,'0'0'357,"0"0"8,12 6 7,-9-1-11,0 5-17,1 0-26,-2 1-27,2 4-29,-2 0-26,0 3-25,-2 1-33,0-3-42,0 2-53,2 0-45,0-2-56,-2-3-59,0 3-71,2-3-82,-2-1-863,0-1 371,0-3 246</inkml:trace>
  <inkml:trace contextRef="#ctx0" brushRef="#br0" timeOffset="645822.5986">1365 8006 358,'0'0'379,"0"0"-10,0 0-7,0 0-8,0 0-10,0 0-13,-14 10-18,8-1-14,-2 2-18,-2 3-26,2-1-24,0 0-22,-1 5-23,3-3-21,-2-2-28,3 3-34,-1-3-38,1-1-39,3-3-48,0 2-47,4-3-36,3 0-37,-3 0-40,2-5-46,3 3-45,-1-3-29,-2 2-33,0-4-723,3 2 360,-3-2 237</inkml:trace>
  <inkml:trace contextRef="#ctx0" brushRef="#br0" timeOffset="646042.1912">1345 8210 333,'2'-6'110,"2"3"32,-2-3 24,1 0 15,4 0 21,-2 1 17,-1 1 13,3 0 25,-1 2-16,0-2-3,1 3-5,-1-1-7,-6 2-10,12 0-13,-12 0-12,11 2-11,-4-1-14,-3 3-11,2 0-10,-4 2-10,0-1-9,0 1-11,-2 2-12,0-1-8,-2 0-12,0 4-12,-2-4-21,0 2-31,-2-3-36,-1 1-37,3 2-42,-3-3-45,1 0-49,2-2-59,0 2-55,-1-6-65,3 3-792,2-3 395,0 0 260</inkml:trace>
  <inkml:trace contextRef="#ctx0" brushRef="#br0" timeOffset="646211.0415">1636 8044 192,'0'0'339,"0"0"-20,12 6-3,-8 0-1,-2-1-20,0 2-31,-2 0-25,2 0-24,-2 2-38,0-1-45,-2-1-49,2 2-52,0-2-68,-2-3-69,0 4-66,-1-4-51,2 0-586,-1 0 275,2-4 181</inkml:trace>
  <inkml:trace contextRef="#ctx0" brushRef="#br0" timeOffset="646556.4455">1638 8085 244,'3'-13'93,"2"-2"77,-2 2 18,4 0-1,-1 1-3,0-1 8,3 4 8,-3 0 4,1 1 2,-1 2-11,-2 0 4,3 2-21,-1 3-22,0-1-10,-6 2-19,0 0-4,13 3-18,-8 1-11,-3 0-19,-2 2-24,0-1-18,0 1-12,-2 0-13,-1 2-7,-1-3-6,0 3 2,1-2 2,1 0 4,-2-2-4,4 0 4,-2 3 7,0-1 6,2-6 3,0 7 3,2-2 0,0 0-3,0-2-2,-2-3-2,6 6-5,-5-2-4,5-1-13,-6-3-11,7 4-7,-3 1-3,0-3 1,-4-2 5,6 6 11,-6-4 12,0-2 22,4 6 25,-4-6 33,-2 8 19,2-8 20,-8 6 13,2-2 3,-3-1-8,-2 1-12,-1 0-13,-1 0-32,-4-1-50,2 1-57,-1 0-81,-2 0-85,2-2-109,1 2-985,0-2 441,4-2 291</inkml:trace>
  <inkml:trace contextRef="#ctx0" brushRef="#br0" timeOffset="662219.2162">5534 3559 138,'0'0'492,"0"0"-12,0 0-5,0 0-18,0 0-30,0 0-44,0 0-48,0-7-63,0 7-72,0 0-93,14-4-100,-3-3-114,10 0-139,2-4-917,6-3 395,0-2 261</inkml:trace>
  <inkml:trace contextRef="#ctx0" brushRef="#br0" timeOffset="667700.9997">2907 4382 243,'2'-4'340,"-2"4"-18,0 0-27,0 0-20,0 0-13,0 0-19,4 13-30,-2-3-21,-2-1-18,0 2-22,0 0-30,0 1-29,2 1-31,-2-1-45,-2-1-47,2 1-52,0-3-58,0 1-73,-2-1-651,0 0 294,2-3 193</inkml:trace>
  <inkml:trace contextRef="#ctx0" brushRef="#br0" timeOffset="668098.819">3129 4359 108,'0'0'336,"0"0"-9,0 0-7,0 0-3,0 0-20,-9 19-23,5-12-20,0 3-21,-1-2-25,2 0-19,-3 2-25,1 0-11,0-1-15,1 1-16,0-1-14,0 1-24,2-2-25,0-1-21,-2 2-40,4-1-33,-2-2-47,0 1-44,2-1-44,4-2-54,0 0-56,-4-4-676,8 4 325,-4-4 215</inkml:trace>
  <inkml:trace contextRef="#ctx0" brushRef="#br0" timeOffset="668348.6532">3169 4484 145,'0'0'220,"6"-4"14,-6 4 0,4-3 2,-4 3-4,4-4-8,-4 4-11,0 0-5,0 0-2,14 1-5,-14-1-10,8 4-21,-4 0-12,0 0-12,1 0-9,-3 2-10,0 1 4,0 1-1,-2-1-2,0 3-5,-4 0-7,2-1-7,-3 1-7,-3-1-10,2 3-12,-2-4-10,-2 3-18,2-1-26,-2-1-35,2 0-38,-3-2-27,2 2-28,3-4-48,0-1-49,-1 2-50,3-3-48,-1 1-830,4-2 383,1-2 253</inkml:trace>
  <inkml:trace contextRef="#ctx0" brushRef="#br0" timeOffset="668575.5866">3373 4459 103,'0'0'308,"0"0"-5,8 10-15,-8-5-17,2 3-25,-2 0-21,0 1-29,0-1-17,0 2-27,0-3-39,0 3-47,-4-5-52,2 3-61,-1-1-63,2-1-55,-3 0-564,1 0 248,1-2 164</inkml:trace>
  <inkml:trace contextRef="#ctx0" brushRef="#br0" timeOffset="668941.9581">3425 4446 126,'11'-15'204,"-5"1"12,0 6 4,-1-3 9,1 5 5,-3 0-3,1 4-12,-2-3-19,-2 5-18,6-6-19,-6 6-9,0 0-14,0 0-13,0 0-14,14 11-11,-12-9-19,-2 4-15,0 3-21,-2-3-10,0 1-12,-3 0-10,2 1-10,-1-1-2,-2 1-3,2 0 3,-1-3 1,1 1 1,0 0 4,1-1 1,1-1 0,2 2 6,0-6 2,5 8-3,-1-2 6,3-5-5,-1 3-3,2 0-2,2 2-1,2-2-2,-4-1-4,4 1-5,-1 1 2,-3 0 1,1 0 3,0-2 20,-3 6 19,-2-6 22,2 3 38,-4 0 23,-2-2 16,0 2 8,-4 0 9,0-3-2,-6 3-1,1-2-16,-6 2-11,0 0-17,-3-2-17,-2 2-32,-3 0-39,0 0-48,0 0-50,3 0-61,0-3-85,4 1-101,-1 0-1128,5-3 492,1-1 325</inkml:trace>
  <inkml:trace contextRef="#ctx0" brushRef="#br0" timeOffset="672514.1753">4524 4425 98,'0'0'212,"-2"-6"10,2 6 6,0 0 5,0 0-3,0 0-5,0 0-14,0 0-13,0 0-6,0 0-5,-10 12-16,7-7 1,3-5-10,-3 10-16,1-4-13,0-1-15,0 1-9,0 2-13,0-2-7,0-1-9,0-1-18,0 2-4,0-2-11,2-4-11,-2 7-1,2-7-2,-2 4-5,2-4-11,0 0-3,0 0-1,0 0 1,0 0-1,0 0-6,8-15 7,-6 11-2,0-2-5,-2 6 4,4-9-5,-2 5-1,-2 4 0,7-6-4,-4 2 2,-3 4-5,8-6 7,-6 5-5,-2 1-7,8-2 6,-8 2-5,11-2-7,-11 2 8,8 0-2,-8 0 0,0 0 0,0 0 1,11 0-6,-11 0 9,0 0-2,0 0 4,9-2-1,-9 2 2,10-2-4,-4 0 6,-6 2 0,12-2 7,-6 0-1,-6 2 7,14-3-1,-10 3-3,-4 0 7,13-3 0,-13 3 2,11-1-7,-11 1 3,0 0-3,12 1-3,-12-1-2,7 4 3,-3-2 2,-2 2-6,2 0-8,-2 0-18,2 2-17,-2-3-28,0 1-36,-2 2-46,0-1-51,3 1-64,-3-2-846,0 2 377,0 0 248</inkml:trace>
  <inkml:trace contextRef="#ctx0" brushRef="#br0" timeOffset="673224.1269">4784 4535 104,'5'-1'173,"-5"1"-13,10-6-15,-4 4-11,-1-2-14,6 2-11,-3-1-9,-1-1-9,0 0-12,2 0 4,-1 0 12,-1 1 14,-1-2 17,1 0 21,-3 1 14,-2-2 9,2 1 12,-4-1 11,2 0 9,-2 6 11,-2-9 2,2 9-3,-2-8-8,-2 2-13,2 3-15,2 3-18,0 0-18,-15 1-12,6 3-13,1 2-12,-1-2-13,1 3-12,2 1-7,0 0-11,-2-1-9,4 3-17,0-2-28,2-1-23,4 1-25,0-1-33,1 1-10,8-2-21,-3-1-16,4 1-21,-1-3-5,2 2-3,-1-4 7,1 2 10,-1-1 9,0-1 18,0 0 29,-4-1 23,1 3 24,0-3 18,-9 0 19,12 2 10,-12-2 5,11-2 4,-11 2-9,6-3-6,-6 3-5,0 0-8,4-4-7,-4 4 0,2-4-4,-2 4-2,0-8 5,0 8 2,0-6 2,0 1 3,0 5 0,2-8 3,-2 8-4,2-8 3,-2 8 1,2-5 2,0 1 0,-2 4 3,5-6 3,-5 6 1,11-4-2,-7 3 4,-4 1-1,10-2 0,-10 2 2,0 0-3,16 2 0,-16-2 2,8 1-3,-8-1-1,6 2-4,-6-2 4,4 4-1,-4-4-3,7 4 2,-5 0 0,-2-4-5,4 4-2,-4-4-8,4 1 2,-4-1 1,0 0 3,9 2 2,-9-2 1,0 0 2,0 0 8,15-3 5,-9 0 6,-2 0 2,2 1 6,0 0 1,-6 2 0,14-4-8,-8 2 5,0 0 1,-6 2-4,11-1-1,-7-1 10,-4 2-7,0 0-4,11 0 0,-11 0-6,6 3 0,-6-3-5,7 4-24,-7-4-25,0 8-34,0-8-42,-5 7-50,5-1-53,-2-2-67,0 2-705,0-1 337,0 1 222</inkml:trace>
  <inkml:trace contextRef="#ctx0" brushRef="#br0" timeOffset="682904.402">7221 4407 208,'0'0'334,"0"0"-5,0 0-9,0 0-14,-9 14-22,5-4-31,2-1-24,0 3-27,-1-1-13,0 0-35,2 5-37,1-3-40,-2 2-39,0-1-53,2-4-58,0 2-70,2-2-61,-4-1-682,4 0 301,-2-5 199</inkml:trace>
  <inkml:trace contextRef="#ctx0" brushRef="#br0" timeOffset="683216.9126">7318 4486 263,'0'0'272,"0"0"-8,0 0-10,0 0-19,0 0-21,0 0-25,4 12-18,-4-12-17,0 7-17,0-1-23,0-6-19,2 7-25,2-3-19,-1 0-16,-3-4-8,11 3-8,-11-3-1,12-1-2,-12 1 1,14-6 2,-7 2 16,2 0 17,-3 1 16,0-3 11,0 2 15,-1-1 15,-1-1 19,-2 0 2,2-1 3,-2 1 0,-2 0-12,0 0-4,0 0-13,0 6-17,-2-9-21,0 5-24,-2 0-19,4 4-23,-9-4-36,5 3-39,0-1-45,4 2-51,-10-1-54,5 1-63,5 0-814,0 0 375,0 0 247</inkml:trace>
  <inkml:trace contextRef="#ctx0" brushRef="#br0" timeOffset="683537.5762">7513 4477 5,'0'0'235,"6"3"-2,-4 1-4,-2-4-5,4 6-17,-1-3-17,-1 2-21,-2-5-14,4 7-18,0-3-25,-2 1-29,2-1-31,2 0-19,2 0-21,2-1-17,0 2-1,3-4-2,0-1 1,-1 3 4,1-3 4,1-3 11,0 3 18,-2-1 21,-2-4 25,2 4 20,-2-1 17,-2-2 13,-3-1 13,1-1 22,-4 2 15,0-2 4,-4-2 0,-2 3 0,0-1-6,-5-2-11,-1 3-10,-3-1-14,-2 0-15,1 2-13,-2 3-14,2 1-14,-1 0-21,-2 1-38,0 3-41,3 2-54,-2 2-53,4-2-67,1 1-75,3-3-88,3 1-896,3 1 425,4-2 281</inkml:trace>
  <inkml:trace contextRef="#ctx0" brushRef="#br0" timeOffset="683893.8274">7978 4376 43,'0'0'330,"4"10"-14,-4-1-24,0 0-18,-2-2-24,2 5-25,-2 0-24,0-1-32,2 0-41,-2-1-45,0 0-52,0-1-68,2 1-70,-2-3-84,0 3-492,2-5 232,-2 1 154</inkml:trace>
  <inkml:trace contextRef="#ctx0" brushRef="#br0" timeOffset="684248.3427">8004 4403 44,'2'-18'299,"4"4"-1,-4 4 3,0 3 3,3 1 4,-3 3-19,-2-3-24,0 6-22,1-5-26,-1 5-21,0 0-16,0 0-19,0 0-14,0 0-19,15 11-14,-13-5-21,-2 2-16,3-3-20,-3 2-21,-3 4-11,1-4-11,-2 2-10,-2 0-11,-2 0 0,1-2-5,-1 1 2,2-3 4,1 1 0,-1 0-3,1-2 2,3 0 2,2-4-1,2 7 2,5-5 1,-7-2-2,17 4 0,-9-2 3,3-2 3,-1 2-2,1-1 2,-2 2 5,1-2 17,-2 1 4,-1 2 13,-3-2 14,3 4 7,-5-2 5,-2 1 8,-2 3-2,-2-3-1,-6 5-7,0-2-7,-2 1-13,-4-2-25,-1 2-38,3-2-33,-1-1-45,-2 0-53,1 0-66,0-2-64,4-1-71,1-1-744,7-2 372,4 0 246</inkml:trace>
  <inkml:trace contextRef="#ctx0" brushRef="#br0" timeOffset="684532.5428">8164 4493 33,'8'-1'268,"-8"1"-12,0 0-10,0 0-14,8 6-20,-8-6-20,0 5-22,0-5-26,3 4-41,0 0-38,-3-4-37,10 2-24,-10-2-15,15-2-6,-6 0 3,-1-2 11,3 2 24,-1-2 31,-2 1 33,2-1 32,-2 0 22,-2 2 13,2 0 27,-2 0-14,-6 2-1,9-2-3,-2 0-14,-7 2-14,0 0-7,10 8-17,-8-2-10,-2 1-15,0-1-23,-2 3-26,0-1-29,-2 2-34,0-1-28,-3 1-37,1 0-44,-3 1-40,1 1-46,0-5-42,-1 3-743,0-2 342,1-1 227</inkml:trace>
  <inkml:trace contextRef="#ctx0" brushRef="#br0" timeOffset="684765.3153">8522 4335 352,'0'0'349,"0"0"-11,0 18-28,-2-11-23,0 4-26,-2 2-26,-1 1-19,1 2-26,-2-1-28,2 2-40,-2-2-50,2 1-50,-4-1-61,0-2-67,2 2-63,-2-3-86,-1-2-543,0 2 271,1-5 179</inkml:trace>
  <inkml:trace contextRef="#ctx0" brushRef="#br0" timeOffset="685325.1341">8408 4560 268,'4'-9'308,"-2"5"-7,0-2-20,0 3-2,3-1-28,-1-1-23,0 0-20,0 1-21,3 2-24,0-2-39,3 1-42,-2 1-48,2-2-52,0 0-42,0 2-35,-2 1-26,3-1-7,-1-1 13,-1 2 1,0-1 20,-3 0 31,2 0 27,-2 0 30,0-2 23,0 1 27,0-1 23,-2 0 19,0-2 17,0 0 14,-2 2 18,0-1 2,-2 5 2,4-8 18,-4 4-3,0 4-1,0 0-6,3-5-14,-3 5-11,0 0-11,-17 9-10,11-3-12,-2 0-8,0 1-13,0 1-6,2-1-13,2 1-20,0 0-23,1 1-25,3-1-17,3-2-20,1-1-21,1 1-22,2-4-21,3 1-1,4 0 14,2-1 9,6-1 12,-1-2 9,0-1 10,0-1 13,-2-2 25,2-1 22,-4-1 20,3 1 17,-6-3 19,1-1 9,-2 1 18,-1-1 10,-1-1 15,0 3 10,-5 0 4,1 0 6,-1 4 2,-2-3-3,0 2-9,-2 0-15,-2 5-10,0 0-9,0 0-7,0 0-9,0 0-8,0 0-3,4 17-3,-2-13-6,-2 2-6,0 2-3,2-1-5,0 3 1,0-2-7,-2-1-4,4 3-3,-2-2-2,-2 1 3,2-1-3,-2-3 3,0 3 8,0-2 9,0 1 4,-4-1 0,0 2 0,-2-4-11,0 0-25,-2 2-39,-3-1-49,1-1-56,-3-1-79,-2 2-102,-4-3-1175,0 1 510,2-1 337</inkml:trace>
  <inkml:trace contextRef="#ctx0" brushRef="#br0" timeOffset="686311.7324">7737 5438 368,'0'-7'478,"0"7"8,0-6-6,0 6-29,0 0-37,0 0-44,0 0-35,2-5-38,-2 5-54,0 0-70,0 0-89,5-6-110,-5 3-115,6 2-135,-2 0-995,-1-4 432,4 1 286</inkml:trace>
  <inkml:trace contextRef="#ctx0" brushRef="#br0" timeOffset="686796.6799">8863 5417 308,'0'0'482,"0"0"-5,0 0-14,0 0-30,0 0-42,0 0-38,0 0-51,0 0-78,0 0-108,-15-1-130,15 1-177,0 0-946,0 0 386,0 0 255</inkml:trace>
  <inkml:trace contextRef="#ctx0" brushRef="#br0" timeOffset="695328.2799">11315 4421 270,'0'0'350,"0"0"-21,0 0-4,0 0-19,0 0-9,-3 19-22,3-9-26,-2 1-25,2-1-19,-3 3-31,3-1-35,3 1-44,-6 0-52,6-1-45,-1-1-59,-2 1-69,3-2-72,-1 1-84,0-4-598,0 0 300,0-2 199</inkml:trace>
  <inkml:trace contextRef="#ctx0" brushRef="#br0" timeOffset="695873.819">11537 4407 247,'0'0'329,"0"0"-14,4 12-16,-4-3-18,0-2-25,0 0-22,0 3-29,0-1-31,0 1-37,0-1-38,0 1-48,0-2-51,-2 1-59,2-2-55,2-1-58,-2 2-604,-2-2 263,4-2 175</inkml:trace>
  <inkml:trace contextRef="#ctx0" brushRef="#br0" timeOffset="696209.9204">11549 4513 13,'4'-8'144,"0"-1"74,-2-1 29,1 1 7,-1-1 1,2-1-2,0 1-9,1 0-8,1 2-7,-2-3-19,3 3-20,1 0-24,-3 2-12,2 0-15,3 1-20,-4 3-14,1-2-4,0 4-8,-7 0-10,11 6-10,-7-4-1,-2 4-8,-2 3 2,-2 0-8,0 0-7,-7 3-5,1-1-4,-2-1-11,-1 1-4,-1-1-4,5-1-6,1-1-12,-3-2-6,5 1-11,0-1 1,1-2 0,3 1 2,0-5 4,9 8-4,-3-6 4,5 2 4,-4-2-7,5-1 3,-1 2 1,-4-2 3,2 1 1,0 2 16,-3-2 9,1-1 13,-1 2 3,-6-3 2,6 6 1,-4-2-2,-2 1-4,0-5-5,-2 10-27,2-10-29,-6 9-42,2-5-40,0 2-61,-3-3-62,3 0-52,-3 0-878,3 2 394,2-4 259</inkml:trace>
  <inkml:trace contextRef="#ctx0" brushRef="#br0" timeOffset="696499.6086">11710 4584 37,'7'-5'161,"-1"4"61,-6 1 22,8-5 3,-4 4 4,-4 1-10,0 0-14,8-5-21,-8 5-23,0 0-23,0 0-22,12 3-33,-12-3-32,0 0-34,6 3-27,-6-3-22,10 3-12,-10-3-5,13 0 0,-5-3 2,1 2-1,0-1 9,1-2 15,0-1 25,2 3 26,-4 0 22,2-2 18,-1-1 12,-1 4 6,1-1 9,-3-2 9,-6 4 1,13-2-2,-13 2-6,8 0-11,-8 0-8,0 0-9,6 8-8,-4-2-9,-2 1-13,-2-1-22,-2 1-22,0 4-27,0-3-35,-5 3-42,1-3-48,-1 3-57,1-2-60,-3-2-862,3 3 379,0-5 251</inkml:trace>
  <inkml:trace contextRef="#ctx0" brushRef="#br0" timeOffset="696714.756">12129 4338 119,'0'0'335,"0"0"-6,0 0-2,0 0 0,-2 23-29,-2-11-25,2 4-25,-2-1-26,-3 2-24,0 4-39,-1 0-52,2-4-43,-3 4-66,1-4-75,0 3-84,1-5-94,-2-2-599,1 0 290,0-1 192</inkml:trace>
  <inkml:trace contextRef="#ctx0" brushRef="#br0" timeOffset="697068.7829">11983 4570 64,'2'-6'357,"0"2"-20,-2-2-14,0 6-9,2-7-22,0 2-31,-2 5-30,7-4-24,-1 1-32,-6 3-51,20-1-53,-11 1-54,4 0-51,0 0-40,2 0-27,0 1-13,2-1 12,-2 3 8,-1-3 15,2 1 18,-6-1 29,2 0 34,-1-1 30,-3 1 25,1-3 26,2 2 26,-5-4 12,2 2 7,0-3 9,0 3 5,-2-5 7,0 2 10,-2 1 18,-2-3 12,2 2 7,-2 2-1,0-2-5,-2 6-7,0-5-11,0 5-4,0 0-6,0 0-4,-14 9-3,6-1 2,2 2-2,-2-1-14,0 3-16,2-1-11,2-1-15,2 0-1,0 2-26,4-2-32,2-1-55,0-2-81,4-1-84,6 0-66,4-1-101,4-5-105,7 0-1184,3-2 556,0-2 367</inkml:trace>
  <inkml:trace contextRef="#ctx0" brushRef="#br0" timeOffset="698033.0102">11579 4534 47,'0'0'327,"0"0"-9,0 0-13,0 0-26,0 0-22,0 0 3,0 0-28,0 0-26,-2 19-21,2-12-16,0 0-30,0 4-40,0-3-53,0 1-56,0 0-71,0-2-89,0 4-717,0-4 301,0 0 200</inkml:trace>
  <inkml:trace contextRef="#ctx0" brushRef="#br0" timeOffset="698618.7564">11626 4656 280,'0'0'287,"0"0"-13,0 0-20,0 0-23,0 0-30,-7 3-46,7-3-73,-15 0-92,7 2-102,-3 0-447,-2-2 190,0 2 126</inkml:trace>
  <inkml:trace contextRef="#ctx0" brushRef="#br0" timeOffset="718702.0708">16442 8319 82,'5'-4'269,"-5"4"1,0 0 0,0 0-7,6 11-14,-6-5-14,0 0-9,0 2-6,2 1-14,-2 0-18,0 3-3,3 0-11,-1 1-7,0 4-4,2 0-3,2-1-3,1 8-4,-1 0-6,1 2-7,1 0-8,2 6-10,-2 5-7,2-3-14,0 5-7,0-4-8,-3 4-7,-1-2-12,3 2-3,-4-1-7,3 0-6,-4 0-4,4 0-4,-2-2-5,-2 2-1,4-1-7,-2-1-3,-6-4-2,4 4-2,-2-3-4,2-2 0,-2-4-3,0 4 0,0-2-3,2-1-1,-2-1-1,3 1-1,-3-1 0,2 1-2,1-2-1,1 0 1,0 1-3,1 0 3,-1-1-3,0-1 0,0 0 2,1 1 1,0 1-1,-3 2-1,-2-3 0,2 1 0,-2-2 0,2-3-2,-2-1 1,0-1-2,0 0 0,0-4 1,1 1 0,1 0-1,-1 1-1,1-3 0,-2 2 0,0-2 0,0-1 2,0 1-1,0-2-4,0-1 1,0-1 2,0 0-2,0 0 1,1 0 0,1-2-3,-2 1 2,2-3-2,0 2 2,1-1 0,-3-1 0,2 1-1,1 0-1,-1 0 1,-2 1 3,2-1-6,-4-1 5,2 1-2,-2-1 1,2 1 0,0 0 0,-2 1 1,2-2-2,-1 1-1,-1-2 2,3 2-1,-3 0 0,2-1-2,0 0 1,0 1 1,-2 2 2,0-1 0,3 1-1,-6 1-2,3-1 4,0 1-3,3-1 1,-3-1-1,0 1 1,0-1-1,0 1-1,0 0-4,3-3 0,-3 2 2,0-2 0,0 4 0,0-2 0,0 1 2,0-1-1,0 1-3,0-1 3,0 1 1,-3-1 0,3 0-2,0 0-5,0 0-2,0-2 2,0 2-1,3-2 1,-3 1-2,0-1 4,0 1 0,0 1 1,0-1 1,2 0 2,-4 1 0,2-1-1,0-1 1,0 3 0,0-2 1,0-1-1,0 0 1,0 1 0,0 1-2,2-2-6,-2 0 1,2 1 0,-2-1 3,2 2-1,-4-2 0,4 0 4,-4 1 1,2 1-2,-2 1 1,2-1 3,-2 5-3,-4 3 3,2-2-2,2 1 2,-1-1 2,2-1-2,-1-2 0,0-1 0,0 0 0,2 1-2,0-4 4,2 4-4,-4-3 6,4 2-3,-4-3 2,4 2-1,-2 0-1,-2-1 2,2-2 1,0 3-1,-2-2 4,2-1-1,2 1-2,-4-2 3,2 1-4,0-1 3,-2 2 1,2-1-2,-2 0 5,2 1 0,-2-1 1,0 3 0,0-2 1,-1-1 0,-1 2 2,2 0 3,0-2-1,-1 3 0,1-2 1,0-2-3,0 1-1,0 2 0,0-1-1,2-2 1,-2 3-3,0-3 5,0 4 0,-1-3 4,3 3-4,-4 0 2,2-1-2,-2 0 1,0-2-1,2 4-4,-2-4 2,4 0-2,-5-1-5,3 3-8,0-5-13,2 0-17,0-4-20,-3 8-30,3-8-29,0 0-16,0 0-41,0 3-46,0-3-60,0 0-71,0 0-1086,-8-15 487,6 11 321</inkml:trace>
  <inkml:trace contextRef="#ctx0" brushRef="#br0" timeOffset="720862.1208">16516 8363 76,'0'0'238,"0"0"-6,0 0-6,0 0-9,0 0-19,0 0-19,0 0-16,0 0-13,0 0-6,8 1-12,-8-1-9,6 3-8,-6-3-10,10 1-8,-4 1-3,3-2-6,-1 2-4,3 0-1,0 0-6,1 0-4,6 0 0,0 1 2,1 0 9,5-1-14,-1 1 2,2 1 3,3 0-5,1 0-1,1 0-14,1-3-1,2 3-8,0 0-8,1 0 14,-1 0-22,9 0-3,-4-1-5,2 1-4,2-1 4,0 2-7,2 1-6,-1-4 1,1 4-12,1-1 5,-3-1-8,2 2-3,-1-3 0,1 1-2,1 2 0,-3-4 0,-2-1 0,3 2-1,-7-1 4,0-2-5,0 1 7,-1-1-8,0 0 5,-1-1 5,0-1-4,-3 2 3,1-3-2,-2 2 2,2-4 2,-3 2-1,3-1 2,-2 1-4,-1-1 3,3-1-2,-4 2 0,-2-1 4,2-1 0,-5 3-2,-1-3 1,-1 2-2,-4 0 2,0 0 1,0 0 1,-3 0-3,1 2 5,-2-3-6,2 0 2,-3 2 0,1-2-1,2 0-1,0-2-1,-1 5-1,2-3 0,-4-2-1,3 2 2,0 1-2,0-1 1,-1-2 2,2 2-3,-4-1 8,0 1-4,2-4 0,-2 2 0,3 0 0,0 1-2,-2-2 3,1-2-2,1 5-1,0-5 8,0 1-4,-1 0-3,4 0 2,-4-1 5,-1 2 8,2 0-8,-3-4 3,3 3 6,-2 0-1,0-2-4,-1 1-3,2 0 3,-4 1-3,2-2 8,-1 3-8,0-1 1,-1 1-2,-1-1-1,-3 2-2,0 0 1,0 1 9,-1-1-12,0 0 3,-3-2 5,-2 4-5,0-5-2,-2 4-2,-3-3 0,-2 3 5,1-4-6,-2 3 3,-3-1 5,-1 1-5,-2 0-3,-1 0-1,-1 2 3,-3-2 0,0 0-3,-5 2 0,0-2-13,-4 0 9,-2 3-5,-1-3-6,-3 2 6,0 2-1,-7-1-2,5-1 0,1 2-1,-5 0-3,-1-2-5,-1 3 4,6-2-3,-5 1 0,5 1 1,0 1 5,3-2-2,-3 0 4,0 0 2,0 0 0,-1 2 3,2-2-1,-1 0 2,-1 2-1,2-2 0,-1 2 3,-1-1 4,0 1-4,1 0 1,0 0-2,0 0 2,-1 0 0,4 0 3,1 0-3,0 1 2,2 1 0,1-2 1,-1 2 0,2 0-1,2 0 0,2 0-3,3 0 2,-1 0-5,2-1-4,0-1-5,2 5-1,-1-5-1,0 3 2,2-1 0,-3 2 2,4-2 2,-1 3 1,-1-1 1,2-1 3,0 4 1,2-3 3,0 2-1,1-3 0,0 1 1,0-1 3,3 2-1,-1-4 5,0 4-4,3-4-1,-2 3 0,1-2-1,-2-1 2,2 2 1,1 0-1,0 0 1,-2 0 2,1 2-2,-2-3 1,1 3-1,0 0 2,-2 2-1,2-4 1,-1 1 0,-1 0 0,-1 1 1,-2-1 1,3 1-1,-2-2-1,4 1 0,2-1 1,-3 1 1,5-2-2,-5 0 2,5 2 1,-3-1 1,3 1 4,-2-2 1,2 2 2,-2-2 2,2 2 3,-2-2 1,2 0 5,-2 2-5,1-4-1,-4 1-2,3 1-2,-5-2 4,3 2-3,-1-2-3,-2 2 2,3 0-1,-1 0-3,0 0 4,1-2-5,2 2 5,-3-1-3,0 1 1,3 1 7,-3-2-1,3-1-2,-2 4 3,0-2-1,2-2-2,0 4 1,0-4-1,1 4 1,1-3-1,-3 3 4,3-1 4,-1 0-2,3 2 4,-2 0 1,0-1-6,0 0 2,-2 0-3,4 3 15,-2-1-5,0-4-2,0 4 3,2-1 4,-3 1-2,3-2 2,-3 0-8,3 1 0,0-1-2,0-1 2,-1 2-5,3-1 2,-2-1-7,0 1 1,0-1 0,4-3-6,-6 8-1,1-4-4,3-1 2,-3 1 3,5-4-8,-4 6-26,4-4-19,0-2-25,-3 4-40,3-4-51,0 0-61,0 0-83,0 0-715,17-6 346,-17 6 229</inkml:trace>
  <inkml:trace contextRef="#ctx0" brushRef="#br0" timeOffset="722566.231">19105 8091 152,'0'0'186,"-14"9"-9,14-9-5,0 6-10,0-6-9,0 5-7,0-5-4,4 7-3,-2-4 0,-2 2 1,0-5 4,3 10 5,-3-4 0,0 1 3,0 1 2,0-1 3,-1 5-2,-1-3 2,-2 3-10,2 1-5,-2 2-13,0-2-8,-1 5-13,0-2-5,1 3-10,0-3-8,0 3-7,-2 4-8,-2-2-6,1 4-9,0-2-5,1 0-5,0 2-7,0 0-1,-1-3-3,1 5 0,0-2 2,-1 1-8,0 1-2,1-1-3,0 4 2,2-3-5,-2 3 2,0 4-4,-2 0 4,2-2 1,0 3 2,-2-2-2,1-1 3,3-2 1,0 1 1,-2 3 6,-1 0 1,3-3-1,-3 2-4,5-4-1,-4 6-1,4-5-6,0 2-3,0-1 2,2 0-2,-2 1-4,0-4 0,-2 3 0,2-1 0,-4 0 2,4 0 2,-4-4 2,4 1 1,-2-1 1,0-1 3,-1 0-1,4-3-1,-4 2 0,3-4-2,0 2 1,0-3 0,0-1 0,0 2 0,-1 0 0,3 0 0,-4-1-1,1-2 0,0 2-1,1 0-2,0 0-2,-3 0-1,1-1-1,2 1 0,-2-1-3,2 1 0,-2 0-2,2-2 0,0 3-1,0-1 1,-1 0-3,1 0-1,-1 0-1,1-1-1,2 0 0,-2-1 1,0 2 0,0-2-3,2 2 2,-2-2-1,2 2-1,0-1 0,-2 1-1,2-1 0,0-4 1,-2 4 1,0-2-1,0-1 1,0 3-1,0-5-1,0 4 2,0-2-1,0-2-1,-1 3 0,1-1 0,0-2 0,0 1 0,2-1 0,-3 2 2,1-5-1,2 2-2,-2 1 1,2-1 2,0-1-3,0 0 0,0 0 0,-2 1 2,0 0-2,2 1 0,0-3 2,-2 2-3,2 0 3,-2 0-1,2 1 1,-2-1-1,2 0-1,0-2 0,0 2 0,2-1 1,-2 0 3,0 1-3,0 0-1,0-1 0,2 0 2,-2 1 0,0-1-2,0 1 0,0-1 1,-2 0 0,2 0-1,0 1 2,-2 0 0,2 0-3,0-2 1,-2 4 1,0-3-2,2 1 2,0-3-1,-2 3 0,2-1 0,-3-1 4,3 1-4,-3-1 0,2-1 0,1 1 0,-2-1 0,0-1 1,2 1 2,-2-1 3,0 1-3,0-2-1,0 2 1,2-1 1,-5-1 1,3 3 2,0-2 3,-2-1 3,1 0-3,1 1 5,0-1-5,0 1 1,0 0 0,0 0-4,0-3 0,2 1-2,0-6-4,2 9-11,-2-3-9,0-6-10,0 5-13,0-5-14,2 6-21,-2-6-29,2 4-28,-2-4-35,4 2-30,-4-2-55,0 0-61,0 0-74,2-9-999,-2 5 472,-2-2 312</inkml:trace>
  <inkml:trace contextRef="#ctx0" brushRef="#br0" timeOffset="723901.9332">16623 11273 49,'-8'-1'212,"8"1"-16,0 0-12,0 0-8,0 0-16,0 0-8,0 0-7,0 0-8,29 7-2,-18-7-5,3 2-7,3 2-1,3-2 0,0 2-3,4-2-5,3-1-2,3 3-8,0-4-5,1 2-8,3 1-5,2 0-9,6-2-10,-5-1-6,7 0-7,-6 0-1,0 0-5,2-1-7,2 1-1,1-3-2,-7 1-4,2 2-5,2-3 1,-3 1-5,-4 0-2,3 1-6,-2-3 0,0 2-1,0 0-1,-3-1-5,3 2 3,-4-1-5,1 1 7,-3-2-2,2 1-1,-1 1 3,-3 1-5,0 0-4,4-3 8,-5 3 1,4 0-2,0-1-3,-1 1 4,1 0 4,-1-2-7,-2 2 1,-1 0 0,3-2-5,-4 2 5,0-2-2,-1 0 4,-1 0-5,-2 2 3,0-1 2,-4-2 3,0 3-6,-4-1-1,3 1 3,-5-2-7,2 2 3,-2-3-2,0 3 5,-1 0-1,0-1-5,-9 1 3,16 0 4,-9-2 0,-7 2 1,10 0-2,-10 0 0,11-2 4,-11 2-25,11 0 6,-11 0 7,8-2-3,-8 2 0,8 0 1,-8 0 0,0 0 3,8-2 0,-8 2 4,0 0 5,0 0 7,0 0 5,0 0 5,12 2 1,-12-2 1,0 0 1,0 0-1,0 0-6,0 0-2,4 4-1,-4-4-2,0 0-3,10 2-1,-10-2-4,0 0 0,15 0 1,-15 0-5,11 0 3,-11 0 2,10 0 7,-10 0 2,11-2 3,-11 2 2,10 0-2,-10 0 1,10-2-5,-10 2-3,12-2-2,-12 2-1,12 0 0,-3-2-3,-9 2-1,13 0-2,-7-2-1,-6 2 1,13 0-2,-9-2 0,-4 2-4,10 0 0,-10 0-2,0 0-4,13 0-9,-13 0-17,0 0-13,13 0-13,-7 2-9,2-2 0,-8 0 2,16 0 3,-8 0 6,-8 0 0,13 0-8,-5 0-13,-4 0-16,2-2-30,-4-1-46,-2 3-61,3-6-75,-3 2-803,-3-1 375,3 5 248</inkml:trace>
  <inkml:trace contextRef="#ctx0" brushRef="#br0" timeOffset="726092.2635">16663 11282 186,'0'0'202,"0"0"0,2-3-7,-2 3-9,0 0-3,2-6-1,-2 6-2,0 0-1,2-5-1,-2 5-5,0 0-4,5-4-4,-5 4-9,0 0 2,0 0-13,0 0-1,0 0 0,0 0-11,0 0-4,4 17-5,-2-11-5,-2 1-7,0-1-1,2 6-6,-1-2-9,2 2-4,-1 4-9,2 2-2,1-2-7,-3 3-8,2 0-5,1 2-5,-4 0-6,2 0-1,1 3-5,-2 1-2,0-1-4,2 1-3,-4-5-4,2 3-3,-2-2-1,0 0-4,0 0-4,0-1 2,-2-1 2,2 3 5,-2-1 4,0-1 4,2 0 0,-2-3 0,2 2-1,0-2-4,0 0-2,-2 0-3,2-3-3,2-1-3,-2-1-1,2 1-1,-2-1-2,2-2-3,0 1 0,0 0-1,0 0-1,-2-1-3,2-1 2,0 0 0,-2 1 4,0 0-8,3-3-2,-3 3 1,4-2 1,-4-3-3,5 3 4,-1-2-5,-2 1 3,2-2-3,-2 1 0,2 0 3,-2 0-4,3 0 0,-3 0 2,2-1-1,-2 1 0,2 0-1,-2 0 1,3-3 0,1 1 0,-1-1-1,-1 2 0,0-4 1,2 4 0,-1-4 0,4 2-2,1-1 0,-3-2 0,4 1 0,-2-1 0,1 1 0,3-1 0,2 0 0,-1 0-3,2 0 1,2 0 0,4 0-1,-3 0-1,2 0-5,2 0-3,-1 0-4,1 3-6,2-6-2,-2 3-2,5 0-4,2 0-1,1 0-7,5 0 0,-2-1-6,3 1-1,-2 0 2,3 0-1,-2 0 2,-2 0 2,2 1-2,-3-1 0,0 0 0,1 3-1,0-3 7,-3 2 3,3-2 1,-2 0-1,0 0 3,-1 1 1,1-2-2,-2 1 1,1 1-3,-1-1-1,-4 0 2,3 0 1,-3 0 6,-3 0 2,0 2-3,3-2 0,-3 3 5,0-3-2,-2 1-1,1-1-2,-2 0 0,2 0-2,-1 0-7,-2 0 4,0 0-5,2 0 3,-2 0 0,-2 0 0,3 0 0,-2 0 2,-1 0 0,-2 0 9,0 0 0,-1 0 2,2-1 0,-4 1 2,0 0 4,2 1-3,-2-2 7,1 2 0,0-1-3,0 0 5,-3 0-2,2 0-1,2 0 2,-2 0-1,-2 0 1,3 0 1,-2 0 8,2 0-7,-3 2-1,3-2 0,-2 0 1,-1 0-2,0 0 5,-1-2 1,2 2 0,-3 0 0,1-1 2,-1 1-2,0 0 0,-1-3-1,2 3 4,-9 0-2,14-2 4,-8 2-6,0-1 4,2 1 2,-2-2-4,0 2-1,0-3 3,1 2 3,-1 0-4,0 1 0,1-2-1,-1-2 1,1 2 4,-1-1-6,0 2 2,0-1-1,-2-1 4,0 2 0,-4 1-1,10-7 6,-8 5-1,-2 2 1,4-6 3,-2 0 1,0 2 2,-2 4-5,0-7-4,0 7 1,0-11 5,-2 8-6,2 3 2,-2-10 5,0 4-3,0 1 0,2-2-4,-2 1 3,0-2 1,2 1-2,-2-1-4,-1-2 4,0 1-3,1 1 0,2-3 2,-2 1-2,0 1 0,0-3-3,0 2 5,2-1 5,-4-2-6,2 4-4,2-6 0,-2 5 2,2-3 1,-2-1-3,2 1-1,0 0 4,0-1-4,-3-1 2,3 2-6,-1-3 6,1 1 9,-2 1 3,-3-1 7,3 1 0,-2-4 2,2 5-6,-3-3-2,3 1-1,-2 0 1,0-2-4,0 2 1,-1-2-2,1-1-4,0 1 0,0 2-3,0-2 4,2 1-2,-3 2-6,0 0 4,3 1 0,0 1-2,0 1-2,0 0 2,0-1 5,0 0-4,2 3-6,-2-3-5,2 3 5,-2-3-6,2 1 0,0 0-1,-2-1 4,2 3 1,-2-3-1,0 1 4,0 2 2,0-2-1,0 0 0,-3 2-1,3 1 6,-3-1 2,3-1 0,-2 3 4,2-1 11,-2 1-14,4-2 1,-4 2-1,2-1 0,0 3 1,-1-3-4,3 2 3,-3 1 3,2-1-6,-1 0 0,0 2-4,2 4 8,-2-9 7,2 5 0,0 4 8,-2-5 2,2 5 4,-2-6 0,2 6-1,0 0-5,-4-5-1,4 5-2,0 0-4,0 0-4,0 0 3,0 0-6,0 0-20,2-8-7,-2 8-19,0 0-21,4 0-22,-4 0-34,0 0-48,0 0-47,0 0-70,0 0-835,0 0 379,0 0 251</inkml:trace>
  <inkml:trace contextRef="#ctx0" brushRef="#br0" timeOffset="727091.0687">18748 11662 121,'0'0'421,"30"-4"7,-18 0 3,3 3-14,4-5-25,4 0-34,3-2-35,-1 1-34,7-4-29,-2 3-28,6 0-30,-5-1-40,3-3-54,-6 3-53,-3 2-62,3-2-48,-6 2-54,0 0-72,-4 1-88,-4-1-948,-1 2 414,-1-1 273</inkml:trace>
  <inkml:trace contextRef="#ctx0" brushRef="#br0" timeOffset="727450.5672">19556 11401 390,'0'-4'404,"0"-1"10,0 5-2,-10-3-14,2 0-19,8 3-31,-22 0-31,5 3-29,3 0-30,-4 1-24,4 1-27,-1 3-22,2 0-21,3-1-26,-1 2-25,5 1-24,1 0-18,5-1-15,3 1-18,1 1-13,2 0-6,0-2-4,3 2-1,-1 0-3,3-2 0,-2 0 1,-3-2 0,0 1 6,0-2 10,0 1 8,-1-2 4,-5 2 0,0-4-5,0-3-3,-9 7-4,1-3-8,-2 0-31,-3-2-40,0 2-55,-2-2-46,1-2-65,-2 0-73,4-2-73,2-2-1035,-1 0 476,6-2 313</inkml:trace>
  <inkml:trace contextRef="#ctx0" brushRef="#br0" timeOffset="727629.0719">19653 11337 316,'8'-5'359,"-4"5"1,-4 0-13,6 11 6,-4-7-10,-2 5-22,-2 3-28,0 1-28,-2 2-26,0 1-24,-4 4-31,2 1-50,-4-1-64,1 0-67,-1-1-77,-4-5-73,4 6-90,-2-8-86,2-2-705,-4 0 350,2-4 230</inkml:trace>
  <inkml:trace contextRef="#ctx0" brushRef="#br0" timeOffset="727946.2182">19556 11494 231,'14'-11'271,"-6"0"0,2 3-11,0 1 14,1-2-16,-2 6-36,3-3-19,1 3-24,-3 0-20,4 0-27,-4 3-37,2 2-35,0-2-41,-2 4-28,-2 1-24,-1 1-6,-1 0-4,-1 1 13,-2 3 20,-3-2 20,0 3 21,-3-4 22,2 5 24,-3-2 5,0-2 7,0 0-4,1 2-5,1-1-7,-2 0-10,4 0-1,0-4-5,0 3-12,4-3-4,-2-1-5,5 0-8,-1-4-11,2 2-9,-8-2 2,20-2-1,-10-2 2,0 1-2,2-3 23,-2 0 14,-2 0 24,-1-1 9,-1 1-2,1-2 7,-3 1-8,-2 0-8,-2-2-15,0 2-34,-2 1-40,0-1-52,0-1-64,-1 1-87,3-3-77,-2 2-819,2 3 380,0 1 252</inkml:trace>
  <inkml:trace contextRef="#ctx0" brushRef="#br0" timeOffset="728176.7987">19887 11478 108,'4'3'229,"1"3"49,2 0 16,0-1 6,-1 0 16,0 1-12,-1 0 0,-1-2-11,0 2-24,1-3-20,-1 2-27,-2-1-23,0-1-20,-2-3-25,6 6-25,-6-6-30,4 1-17,-4-1-11,0 0-5,0 0-4,16-10-4,-10 1 4,0 2-1,2-2-3,1-2-6,2 4-2,-1-2-6,-1-1-4,1 1-14,1 0-22,0 0-27,1 2-44,-2 2-37,2 1-35,-4-2-39,2 2-49,-1 0-45,1 3-53,-3-2-807,1 1 385,3 2 254</inkml:trace>
  <inkml:trace contextRef="#ctx0" brushRef="#br0" timeOffset="728442.5754">20277 11424 328,'6'4'207,"-2"0"42,0 0 14,-2-1 0,-2-3 13,-2 8 15,0-2-7,-2-2-11,0 1-19,-3 1-24,-1-2-23,1 3-18,-1-1-21,-1 0-20,1 3-14,-1-3-28,1 0-23,1 0-35,1-2-26,2 0-35,4-4-14,-4 5-13,4-5-12,0 0 0,0 0 7,0 0 2,18-6 16,-18 6 20,13-4 15,-6 1 29,3 0 22,-1 2 21,-1-1 17,2-1 4,2 2-3,-4-1-7,0-1-7,3 1-12,0 2-18,-1-1-37,1-1-38,3 2-48,0 0-59,0 0-65,2 0-59,0 0-54,-1 0-900,-3-2 410,0 2 271</inkml:trace>
  <inkml:trace contextRef="#ctx0" brushRef="#br0" timeOffset="728729.1422">20543 11462 771,'4'-5'234,"-2"1"21,-2 4 18,2-10 30,-2 6 12,0 4 2,0-7-7,0 7-13,-4-6-18,4 6-15,-4-4-22,4 4-16,0 0-23,0 0-20,-10 14-15,9-9-20,1 1-14,-2 4-13,4-3-10,-2 2-14,1 3-9,2-3-15,0 3-14,-1-3-13,2 2-2,-2 2-7,0-5-3,3 3-2,-5-1-5,0-3 0,0 1-1,-3-1-3,-1-1-1,0 1-6,-6-3-17,3 0-20,-2 0-23,-1-2-30,-2-1-32,-2 1-32,4 0-17,2 0-17,-3-2-9,2 0-21,3 2-28,6-2-33,0 0-23,0 0-16,0 0-25,0 0-797,21-11 383,-12 7 252</inkml:trace>
  <inkml:trace contextRef="#ctx0" brushRef="#br0" timeOffset="728959.7723">20638 11564 624,'17'-5'117,"-3"-1"33,0 0 25,-2 2 17,1-2 9,2 0 3,-1 0-7,1-1-5,0-2 2,0 1-7,1 0-12,-2-2 0,-1 0 12,1 3 6,-3-2 10,-3 0 9,-1 0 4,-1 2 4,-4 1 4,-2 0 9,0 6 0,-8-6 14,-1 4 1,-2 2 7,-1 2-2,-5 2-5,-1 2-8,2 2-13,-3 1-20,2 3-18,0-3-21,2 2-18,4 3-17,5-3-30,1 0-56,5-1-60,5-1-74,6 3-82,4-2-93,6-2-91,7 3-134,4-4-1570,-3 0 700,5-1 461</inkml:trace>
  <inkml:trace contextRef="#ctx0" brushRef="#br0" timeOffset="730676.0014">17037 11571 347,'-6'13'380,"4"-5"-21,0 1-8,0 1-23,0 3-27,0 0-27,-2 3-25,2-1-29,0 2-28,-1-2-43,3 0-49,0-2-46,0 1-54,0-3-53,0 1-61,0-2-67,0-2-62,0-2-680,-2-4 314,0 3 207</inkml:trace>
  <inkml:trace contextRef="#ctx0" brushRef="#br0" timeOffset="731030.9533">17071 11543 80,'5'-4'334,"-2"2"-1,-3 2-14,0 0-12,16 6-18,-10-2-31,-1 2-25,1 5-23,-2-3-22,2 4-13,2 1-22,-1 2-13,0-1-17,-1 1-12,-2-2-9,-2 1-6,-2 1 1,0-4 1,-4 4-2,-2-2-7,0-1 1,-6 0-5,2-2-8,-5-1-7,2-2-8,-1 2-7,-1-4-19,0 0-26,2 1-41,5 0-35,-2-2-34,1-2-43,-2 1-54,7 0-60,0-2-47,4-1-791,0 0 373,0 0 245</inkml:trace>
  <inkml:trace contextRef="#ctx0" brushRef="#br0" timeOffset="731329.8551">17251 11762 220,'0'0'318,"0"0"-8,0 0-8,0 0-11,0 0-4,0 0-24,-10 13-25,4-10-31,2 3-12,-2 0-21,2 0-25,0-1-27,2 1-31,-1-2-29,2 1-19,1-5-16,-4 6-18,4-6-13,0 0-6,0 0 3,0 0 14,0 0 21,16-10 17,-6 7 16,-4 1 16,2-2 17,0 2 11,1-2 7,0 3-1,-1-1-3,1 2-9,-9 0-11,16 0-7,-7 2-10,0-2-24,-3 1-26,2 1-37,-2 0-33,3 2-45,-2-4-45,-7 0-46,10 2-64,-4-4-73,-6 2-830,11-4 391,-5 0 259</inkml:trace>
  <inkml:trace contextRef="#ctx0" brushRef="#br0" timeOffset="731515.2358">17524 11636 175,'4'-6'312,"0"2"4,-4 4-1,0 0 6,0 0 8,0 0-8,6 11-16,-10-3-27,2 1-22,0 1-23,0 4-22,-2-1-23,0 0-33,-2 2-45,2 0-57,-1 1-60,-1-2-74,-3-2-74,5 2-82,-4-7-919,1 1 393,-1-1 260</inkml:trace>
  <inkml:trace contextRef="#ctx0" brushRef="#br0" timeOffset="731708.0222">17406 11789 180,'4'-8'266,"-1"2"25,-1 0 0,2 2 3,0-2 3,2 0-8,0 3-16,3-3-30,0 2-27,1 1-42,3-1-49,4 2-65,-5-3-71,3 4-74,-1-2-78,0 3-93,0-1-589,-3 2 287,2 2 190</inkml:trace>
  <inkml:trace contextRef="#ctx0" brushRef="#br0" timeOffset="731895.9572">17669 11740 196,'0'0'338,"0"0"7,0 0 0,0 0 4,0 0-4,0 0-16,0 0-20,-24 10-26,16-4-27,2 0-28,-1 1-22,2 0-27,-2 1-38,4-1-45,1 1-39,0 0-22,4-3-22,2 1-5,0-2-3,2-2-7,4 0-2,-3 0 4,4-2 8,-11 0 15,20-4 12,-10 2 16,1 0 16,-3 0 7,2 0 8,1 1 2,-2-2-4,-1 2-6,-8 1-13,14 0-4,-14 0-12,12 0-33,-12 0-37,9 1-49,-4 2-56,-3-2-72,-2-1-80,7 2-99,-5 0-883,2 0 430,-4-2 283</inkml:trace>
  <inkml:trace contextRef="#ctx0" brushRef="#br0" timeOffset="732107.0681">18057 11651 349,'3'-2'359,"-3"2"4,0 0-14,0 0-18,0 0-26,0 0-31,-5 21-27,5-13-23,-2 1-21,-2 2-30,2 0-40,0 1-45,-2 4-49,0-6-46,0 5-51,0-5-54,-1 1-58,0 0-44,-1-4-64,2-1-606,-2 2 301,2-5 198</inkml:trace>
  <inkml:trace contextRef="#ctx0" brushRef="#br0" timeOffset="732291.559">17990 11805 203,'4'-6'278,"3"1"13,-3 1-6,2-2 1,2 3 10,-1-2-17,2 1-22,-3 1-25,2-1-26,-2 1-26,3-1-44,2 2-48,-3-1-44,-2 1-51,3 1-62,-3-3-66,1 4-63,-3-4-704,0 2 307,-4 2 202</inkml:trace>
  <inkml:trace contextRef="#ctx0" brushRef="#br0" timeOffset="732469.0036">18098 11668 75,'4'-10'306,"0"3"-9,1-3-1,-1 2 8,3 1-17,-1 1-35,-2 1-22,4-1-35,-4 2-33,5-2-48,-2 4-54,-3-3-71,3 5-80,2-2-69,-4 2-628,1 3 268,-4 1 177</inkml:trace>
  <inkml:trace contextRef="#ctx0" brushRef="#br0" timeOffset="732636.256">18180 11740 71,'0'7'245,"-2"-1"-2,2 0-12,-2 0-13,0 0-15,2-1-19,-3 2-27,3-1-40,-3-1-60,1-2-66,2 1-74,0-4-473,-4 8 189,2-6 125</inkml:trace>
  <inkml:trace contextRef="#ctx0" brushRef="#br0" timeOffset="732814.1476">18275 11620 112,'5'-9'351,"-3"1"-2,0 1-19,3 3-10,-3-2-26,0 3-30,0-2-28,-2 5-30,2-6-45,-2 6-54,4 0-51,-4 0-66,0 0-76,0 0-81,0 0-691,0 0 291,0 0 193</inkml:trace>
  <inkml:trace contextRef="#ctx0" brushRef="#br0" timeOffset="732839.8227">18320 11597 5,'0'0'265,"0"8"46,2-4 13,-2 2-12,2-1-3,0 3-6,0 0-1,-2-1-13,0 3-20,2-3-26,-2 3-24,0-1-21,-2 1-29,2-1-41,-2 1-55,2 0-63,-2-2-62,0 3-64,0-4-79,2 0-72,0 1-787,-2-2 358,0 1 237</inkml:trace>
  <inkml:trace contextRef="#ctx0" brushRef="#br0" timeOffset="733391.8324">18417 11820 222,'9'-4'280,"-1"0"-13,1 1-19,-1-1-19,1 0-20,0 0-24,-3 1-17,0-1-19,0 0-21,1 1-15,1-2-17,-1-1-7,-1 3-7,1-2-4,-1-1 6,-2-1 5,2 3 7,-3-1 11,2 2 22,-1-3 5,0 1-3,-4 5-1,2-6-5,-2 6-4,0 0 1,0 0-2,0 0-3,0 0-6,0 0-8,-28 11-6,22-5-10,-1-1-7,-2 2-8,3 1-7,0 0-9,1 0-8,3 0-27,0-1-26,0-1-28,4-1-24,0 1-23,3-2-14,-1-3-18,4 2-6,-1-2 8,4-1 13,1 0 10,0-1 19,0-2 18,-3 2 20,4-3 15,-2 0 11,-2-2 21,3-1 7,-3 1 14,-1 0 15,0 0 6,0 1 13,-2 0 7,0 1 4,-2-1 7,0 2-4,-2-1-2,-2 4 0,0 0-5,0 0-7,0 0-4,0 0-8,0 0-4,4 12-9,-4-6-2,-2 1-3,2 3-4,-2-2-5,2 0-3,-2 4-2,2-1-6,2 2-1,0 1 0,0-3 0,0-1-4,-1 1 1,-1-1 6,0 1 5,0-3 4,-1 2 3,-1-3-2,-2-1-3,0 2-6,-2-3-6,0-2-19,-3 1-30,0-2-45,1 1-51,0-1-63,-5-2-90,7-2-97,-5 2-1145,-2-3 518,1 1 341</inkml:trace>
  <inkml:trace contextRef="#ctx0" brushRef="#br0" timeOffset="737486.9062">14458 8763 138,'0'0'305,"6"2"-13,-6-2-12,0 0-10,8 3-11,-8-3-9,10 2-22,0 0-15,-2 2-24,6-2-9,3 2-6,5 0-11,3-1-5,2 3-10,5-2-14,0 1-6,4 1-10,-2-2-4,0-2-6,0 2-12,-1 0-8,-1-3-8,2 3-9,-2-2-8,-1 0 5,5 2-6,-2-3-8,5 4-8,1 1-3,0-4-8,1 3-6,-2-1 1,1 2-7,-2-1-3,0-1-4,-3 0-2,-3-1-1,1 3-3,-1-1 1,0-2-3,-3 1-2,-1-3-2,2 4-2,-3-4-2,-4 2 3,0-1-2,-1-1 0,1 1 1,-2-2-2,2 3 1,-1-2-2,1-1 1,-2 0-1,2 2 2,1 1 2,0-2-2,-4 0 0,1 1-2,1-2-4,-4 3 3,2-2-1,-4-1 0,2 2-2,-4-2 2,-1 2 1,0-2 0,0 2 2,-3-2-4,0 0-1,2 2 5,-2-2-1,0 0-5,-1 2 5,1-2-1,1 0 0,-2 2-1,1-2 0,0 2-4,0-2 4,0 0 0,0 0-3,-2 1 1,1-1 0,-9 0-1,15 0 4,-6 0 0,-9 0 3,9 0-2,-9 0 0,13 0 0,-13 0 1,10 0 2,-10 0-1,0 0-3,10 0-2,-10 0 3,0 0-1,10 0 0,-10 0 0,9 2 0,-9-2-1,11 0-2,-11 0 0,0 0 1,10 0 1,-10 0 0,8 2-4,-8-2 6,0 0 1,0 0 5,11-2 1,-11 2-4,0 0 4,0 0-4,0 0-6,0 0 1,0 0 5,0 0-3,0 0-2,0 0 5,4-3-2,-4 3 1,0 0 0,0 0 0,0 0-1,0 0-4,13 1 3,-13-1-1,0 0-1,11 0 3,-11 0 1,0 0-1,0 0-2,8-1 3,-8 1 0,0 0-1,0 0 0,0 0-14,0 0-20,0 0-12,-4-6-40,4 6-39,0 0-47,-8-4-54,8 4-60,-5-2-950,1-1 420,4 3 277</inkml:trace>
  <inkml:trace contextRef="#ctx0" brushRef="#br0" timeOffset="737930.7862">16282 8824 191,'0'0'274,"0"0"-9,0 0-4,0 0-8,0 0-15,0 0-21,0 0-6,19 11-17,-14-5-15,-2-1-17,2 0-18,-1 4-19,2-1-14,0-1-8,1 0-16,0-1-11,1 2-12,2-3-9,1 1-6,-1 2-12,4-2 2,-2 1 1,0-1-8,0-2-3,-3 2 0,0-3 5,0 1 8,-3 0 5,2 0 12,-3 0 17,1-2-1,-1 3 13,-5-5 7,2 6 5,-2 0 5,0-6-4,-5 7-7,1-1-6,0 2-10,-3-3-10,-1 1-12,-1 4-19,-4-3-31,1 3-49,-2 0-44,-1 2-66,-3 1-80,4-2-89,-5 1-996,-1-1 448,2 0 296</inkml:trace>
  <inkml:trace contextRef="#ctx0" brushRef="#br0" timeOffset="739467.6933">17562 8118 99,'2'-5'427,"3"3"0,-5 2 2,0 0-8,0 0-17,6 11-22,-6-3-36,2 2-32,-4-1-34,4 5-27,-2-1-38,0 0-51,2 1-56,-2-3-64,5 4-69,-3-3-58,-2-2-57,0 1-76,2-4-66,-2-1-931,-2-2 412,2-4 272</inkml:trace>
  <inkml:trace contextRef="#ctx0" brushRef="#br0" timeOffset="739707.8242">17596 8100 148,'7'-21'233,"-1"3"8,2 7-1,1-1 2,0 3 1,-1 4 4,0 0 9,1 4-10,2 1-22,-11 0-11,19 6-8,-11-2-17,2 4-11,1 3-11,-2-1-9,-3 5-16,0-2-5,-2 2-8,-3 0-1,-1 0-7,-1 1-5,-5-1-5,-4 0-10,-3 2-9,-4-2-11,-2-1-6,-3-1-10,2 1-26,-2-3-28,1-2-30,0 1-31,6-1-47,1-3-38,0-1-47,4-3-54,4 1-58,0-6-68,6 3-786,0-4 391,6-2 258</inkml:trace>
  <inkml:trace contextRef="#ctx0" brushRef="#br0" timeOffset="739894.2589">17924 8081 88,'0'0'316,"6"7"-11,-3-1-19,-3 1-14,0 1-25,0 2-30,0-1-17,-3 3-32,1-1-40,-2 1-44,2-3-55,-4 1-60,4 1-66,-4-3-77,1 1-519,-1-3 235,0 0 156</inkml:trace>
  <inkml:trace contextRef="#ctx0" brushRef="#br0" timeOffset="740260.0844">17962 8085 184,'9'-9'326,"-2"5"-9,1 0 14,-2 2-38,3-1-17,-1 1-18,-8 2-24,13 2-21,-6 3-22,-3-1-19,0-1-16,-3 3-16,2-1-13,-3 2-15,0-1-12,-4 1-7,0 0-15,-3 1-7,-4-3-15,1 3-6,1-2 0,-1 0 1,2-3 4,1 3-4,0-2-1,3 0-4,2 0-3,2-4-4,2 9-4,2-7-6,3 3-4,0 0 1,1-2-1,0 1-7,3 0-2,-3 1 0,3-1-2,-2 2-2,-1-1-1,2 0 3,-4 0 7,1 1 15,0 0 20,-5-3 17,2 3 12,-4-2 9,0 2 0,0-6-5,-6 6-6,-1-3-8,0 0-8,-1-1-8,-3 0-17,2 1-34,-7 0-48,2 2-56,-3-4-63,-1 4-85,2-1-105,1-1-1147,-2 3 509,4-5 335</inkml:trace>
  <inkml:trace contextRef="#ctx0" brushRef="#br0" timeOffset="745149.0512">16816 8818 29,'0'0'237,"-3"-5"-9,3 5-10,0 0-13,0 0-17,0 0-18,-2-5-19,2 5-13,0 0-11,0 0-14,0 0-9,0 0-1,0 0-2,0 0-5,0 0-6,0 0-2,0 0-6,0 0 3,0 0-13,28 5-3,-28-5-4,14 0-6,-5 0 2,-1-3-9,1 1-3,2 1 1,-1-2-2,0 2-3,2-3-1,-2 2 1,0 0-2,3 0-4,0 0 0,-1 0-6,1 1 1,2-1-8,2-1 0,-1 0-3,2 3-5,-1-2 0,2 2 1,0-2-3,1 2 0,0 0-6,1 0 1,-2 0 3,2 0-4,1 0 1,-4 2 7,4 0-8,-3-2-2,0 2 0,0-1 0,-2 2 1,2-1-2,0 1 2,-2-1-2,2 2-2,0-2 0,-2 2 0,1-3-2,0 3 1,-3-2-1,1 2 6,0-2-3,-2 2-1,-1-2 1,0 1 8,-1 0-5,-1 0 7,-1 1-7,2-2 3,-4 2 4,2 1-9,-2-1 1,1 2 0,0 0-2,1-2 2,-1 1-1,1 0-2,-2 1-1,4 0-2,-4 0-2,0 1-2,-1-1 5,1 2 4,1-2-4,-1 1-5,0 1 6,-1-2-4,-1 1 0,2-1-4,-1 2-4,0 1 3,-1-3-4,-2 2-8,2-1 5,-2 1 0,0-1 1,0 1 1,2 0-3,-4-3 7,2 4-2,-2-3 4,0 1-3,2 2 4,-2-1 0,0-1-1,0 0 4,0-1-1,-2 2-2,2-3-2,0 1 1,-2 3-3,0-4 7,0 2-1,3 2-2,-6-2-2,3 0 0,0 1 3,-2 1 2,0-1-3,0-1 0,-2 2 0,2-2-1,0 1 2,-2-2 0,0 1 2,2 1-2,-6-3 2,4 0-2,-2 1 1,2 0-1,-2 1 3,-2-1 5,1 0-5,-2 0-1,1-2-3,-3 2 6,3 2-4,0-5-2,-4 2 4,4 0-1,-2-1 0,0-1 1,-2 2 0,0-2-1,-1 1-1,1-1 0,-1 0 1,-2-2 3,1 4-1,-5-4-2,3 3 5,-1-4 0,0 2-1,-1 0 0,0-1 3,2 2-4,-1-2 2,0-1 1,2 2-6,0 0 0,0-2-2,-1 2 0,0-2 4,2 2-2,-3 0-2,2-2-1,0 0 0,-1 0 5,0 0-2,0 0-2,-1 0-2,-1-2 4,2 2 0,-4-2-5,6 0 5,-3 0 2,0-1 3,2 0-7,-1 2 3,0-3-2,4 0 3,-3 0-2,4 1 0,-4-2 3,3 0 0,-1-1 1,0 3 2,1-3 6,1 0 5,-2 0 3,1-1-3,1 1 10,-2-1-2,5 1 2,-3 0-4,1-2-7,0 1 6,0 1-10,0-2 11,4 3-10,-3-3-1,1 2-1,-1 0 0,3 1 1,2-1-5,-1 1 1,1-1 1,0 0-3,2 0-1,-1-1-5,0 1-1,1 0 1,0-2 2,2 1-3,-2-1 0,2 1-3,-2 0 11,2-1-8,0-1 5,0 2-2,-3 0 1,3-1-1,-3 3-4,3-3 1,0-1 5,0 3-9,-2-1 5,2 0 1,0-1-7,0 1 9,-2-1-5,2 1 3,0-3-1,-2 2 6,2 1-7,0-1 2,0 1 22,-3-1-7,3 0 0,0 1-1,-1 1-3,2-1-1,-2 0 1,1-2-6,0 1 7,0 0-7,1 0-10,-1-2 11,0 3 1,5-1 2,-3-2-18,3 3 12,0-1 0,1 2-1,0 0-6,2-1 5,1 3 2,-1-1-9,1-1 7,-1 2-12,5 0-4,-3-2-7,2 2-12,0 3-16,0-4-27,1 2-30,-2-1-39,-3 0-57,3 2-61,-3 0-871,1 1 385,0-3 255</inkml:trace>
  <inkml:trace contextRef="#ctx0" brushRef="#br0" timeOffset="756362.1308">17067 9531 96,'0'0'309,"0"0"-13,0 0-13,-10 13-17,6-6-23,2-1-12,-1 4-14,1-3-25,-3 3-15,3-2-22,2-1-18,-2 2-10,0-1-15,0-2-10,2 1-5,-2-1-11,0 0-15,2-6 0,0 6-18,0-6 0,0 0 1,0 0-15,0 0-3,0 0-10,15-19 1,-11 11-5,5-2-5,-3-1 0,-2 1 0,3 1-5,-3 1 3,2 1-3,-2-1-1,-2 1-1,3 1 2,-1 2-3,-2 1-7,-2 3 7,7-5 0,-7 5 2,0 0-6,0 0-2,0 0-12,0 0-10,-2 14-9,2-14-7,-3 7-1,3-7 0,-2 6 1,2-6 5,0 0 3,0 0 0,0 0 5,11 0-2,-11 0 13,0 0 14,18-9 1,-11 6 15,2 0 9,-1-1 2,-2 2 4,3 1 11,-9 1-6,0 0 2,15 3-4,-13 1 4,0-1-7,0 3-8,-2 0 4,0 0-5,2 1-12,-4 1-18,2-2-23,0 1-39,0-1-46,0 0-55,0-3-67,-4 3-868,2-4 375,2 2 247</inkml:trace>
  <inkml:trace contextRef="#ctx0" brushRef="#br0" timeOffset="756686.805">17302 9607 185,'8'-2'192,"1"-2"-13,0 2-15,1-2-16,3 4-15,-2-3-14,1-2-9,1 4-13,-3-3-1,3-2 6,-2 2 10,-3-1 13,0-1 17,1 0 12,-2 1 12,-5 1 7,0-4 22,-2 2-8,0 6 1,-8-8-4,3 3-6,-2 1-9,-1 2-5,0 1-9,8 1-6,-17 3-9,8 3-4,1-2-7,-3 3-11,1 3-10,1-1-12,3 3-10,-1 1-6,3-3-15,2 1-32,0-1-32,4-1-48,2 3-45,2-5-38,3 2-56,4 0-58,0 0-56,1-3-54,4-5-872,-4 4 417,1-4 275</inkml:trace>
  <inkml:trace contextRef="#ctx0" brushRef="#br0" timeOffset="757075.7986">17552 9669 735,'8'-1'71,"-1"1"31,-7 0 15,10-3 10,-10 3 10,0 0 10,0 0 0,0 0-5,0 0-10,0 0-13,0 0-9,-15 10-13,15-10-9,-8 4-10,8-4-7,-8 2-11,8-2-8,0 0-9,0 0-9,0 0-7,0 0-12,0 0-6,16-18-2,-7 12-1,2 2 1,-1-2 1,1 0 4,1-2 5,-1 3 11,0 1 5,-3 0 3,2 2 7,-1 0 1,-2 2-4,-7 0 2,10 4-8,-6 2 2,1-3-7,-1 3-2,-2 0-12,0-3-4,0 3-5,-2 0-4,4-2-1,-2-1-2,-2-3 1,4 6 2,-4-6-1,0 0-2,16-4 5,-10 1 6,2-2 9,0 2 14,2-2 18,0-1 22,0 2 17,1 0 8,-3-2 8,3 5 1,-2-1 6,-1 0 4,0 2-4,0-2-2,-8 2-15,14 6-7,-8-3-10,0 1-10,0 2-18,-1-3-27,-1 6-40,0-2-48,1 1-48,-3-2-60,0 1-77,0 0-86,-2-1-906,0 1 421,-2-1 279</inkml:trace>
  <inkml:trace contextRef="#ctx0" brushRef="#br0" timeOffset="758937.5265">13876 8475 190,'0'0'312,"-4"-3"-8,4 3-8,0 0-23,0 0-2,0 0-43,26 2-22,-8-1-18,-1 3-13,3-2-23,8 2-17,0 2-12,1-3-7,3 3-18,4 1-8,2-1-9,-1 0-6,-2 0-9,1 1-1,-4-3-5,-2 0-18,-1-1 5,-3 1 4,-6 0 1,2 0 7,-5 0 4,0-2 6,0 2 3,-3-1 0,0 1-1,-2-2 1,-2 2-1,-1 0 2,-1 2-1,-1-3 1,-1 3-4,-2 0-1,-1-1-6,-3 5-6,0-3-3,-3 3-5,1 1-3,-2 0-3,0 6-3,-1-3 0,-1 2-3,0 1 0,-1 0-7,3 0 0,0 0-3,0 0-3,2 1-3,-2-1-3,2 0 1,0-1-2,-1 1-3,3-3 0,0 4 0,-3-5-1,3 0-2,-2 1-1,2-1-2,0-2 0,0 2-1,0-1-1,0 0-1,2-3 1,-2 1-1,0-1-1,0 0 0,0-2-2,0 2-2,0-3-2,-2-1-3,2 0 0,0-5 0,0 9-1,0-9 0,-6 3-2,6-3 4,-10 5-4,4-5 3,-5 1-2,0-2-3,-3 1 0,3-2-4,-9 2-3,0-3-6,-4 2-7,-1-4 11,-5 2-1,-2-2-4,1 0 0,-7-1-7,-4-1-3,-1 1-3,-1-1 1,-7 1-1,-2-3-2,6 5 1,2 0-4,4 0 2,1 2-8,4 1-2,2 1 5,4 0-6,5 0 5,1 0-2,3 0 5,0 0-1,4 1 2,5-1 5,-2 0 2,4-1 4,2 2 3,-1-2 3,9 1 5,-11-6 1,7 3 6,0 0-3,4 3 1,-2-8 3,2 3 3,0 5-2,2-12 3,-2 6-1,2-1 2,-2-1 2,0-1 0,0-1 1,0-2 7,0 0-2,-2-4 2,2 1-1,-2-3 4,2-1-6,-2-1-1,-1 0 6,1 2-4,-1-1-4,0-1-4,-1 1 7,0 1 0,0 1-2,-3-1 6,0 0 7,1 4 2,2 0-7,-2 1 4,2 0 1,0 3-2,-1 0-4,3 3 2,0-2-2,2 3 1,0-2-1,2 2-2,3 1 0,1 1 2,2-2-1,0 2-1,3 2-2,2-2 1,1 3 3,4-2 1,-1 0-1,1 0-5,4 1 1,-1-1-1,2 3-1,0-1-6,1 1-1,1 0-29,5 0-37,0 0-52,-1 0-59,5 4-71,-4-4-891,0 2 390,1-2 258</inkml:trace>
  <inkml:trace contextRef="#ctx0" brushRef="#br0" timeOffset="759895.0492">13615 8666 34,'-4'5'348,"4"-5"-1,-4 5-14,1 0-25,3-5-13,-2 7-14,2-1-21,0-6-26,0 10-23,0-4-15,0-1-23,2 1-21,1-2-24,3 2-23,-2-5-30,5 3-26,-3 0-12,2-4-20,3 0-11,0-2-3,-1 0-7,0-2 5,4 0-3,-4 1 4,1-1 8,-3 1 9,2-2 9,-1 2 11,-2 0 5,-1 0 0,-1 0-4,2 1-3,-7 2-3,11-3-5,-6 1 3,-5 2-5,10 0-6,-10 0-4,6 5-6,-6-5-5,9 1-13,-9-1-9,6 4-5,-2-2-10,-4-2 1,9 1 0,-9-1 0,8 0 5,-8 0-1,0 0 6,9-6 4,-7 4 4,-2 2 8,4-11 12,-2 8 4,0-3 11,0 2 0,-2-2 8,4 0 4,-2 0 2,-1 0 8,2 4 1,-3 2 1,6-6 0,-6 6 1,0 0-2,4-2-2,-4 2-4,0 0-1,8 9-5,-4-3 9,2 1-2,1 1-7,3 2-4,-2 2-2,4-1 0,-4 0-5,2-1-19,4 1-4,-6 0 3,0-1 2,-2 0 0,-2-3-1,1 1 0,-5-2 0,0 1-5,0-7-8,-7 8-13,1-4-23,0-3-13,-4-1-29,3 0-28,-4-1-34,3 1-47,0-3-44,1 2-27,2-1-25,2-2-776,3 4 363,-2-6 240</inkml:trace>
  <inkml:trace contextRef="#ctx0" brushRef="#br0" timeOffset="760162.8056">14062 8747 31,'12'-3'178,"-2"1"18,2 0 10,-4-2 7,0 0 10,1 3 4,-5-5-4,3 2-10,-1-2-13,-2 1 0,0 1-17,-1-2-7,-1 0 1,-2 6-7,0-9-2,0 5-4,0 4 11,-5-6-2,5 6 0,-8-1-1,8 1 4,0 0-2,-19 5-5,12-2-9,1 2-12,0 1-16,0 0-11,-1 1-12,2-1-11,5 1-13,0 0-32,0 1-39,2 2-48,5-3-54,4 3-48,-1-3-43,3 1-42,0-1-45,0 1-34,-1 2-26,2-4-26,-2 1-797,0-1 391,-3-1 257</inkml:trace>
  <inkml:trace contextRef="#ctx0" brushRef="#br0" timeOffset="760342.283">14252 8841 1556,'4'0'118,"-4"0"35,0 0 14,0 0 23,13-3 19,-13 3 8,5-5 8,-5 5-3,2-5-13,-2 5-10,6-6-14,-4 2-16,0 0-15,2 0-14,0 1-12,-4 3-15,11-4-12,-7 0-16,3 2-26,-7 2-35,12-4-42,-1 0-40,-3 3-64,0-4-64,-1 4-85,0-3-106,1-2-844,-2 1 415,0 1 274</inkml:trace>
  <inkml:trace contextRef="#ctx0" brushRef="#br0" timeOffset="761937.3554">15147 8512 280,'0'0'308,"0"0"-3,0 0 2,0 0-11,0 0-20,-17 14-5,11-8-7,0 2-8,0-1-12,-3 3-10,0 1-17,1-1-18,0 0-21,2 1-20,-1-2-18,2 1-27,1-3-36,2 3-44,2-2-57,2-1-53,2-1-63,1-2-64,4-1-58,-1-3-68,2 0-731,1 0 361,2 0 238</inkml:trace>
  <inkml:trace contextRef="#ctx0" brushRef="#br0" timeOffset="762172.13">15219 8644 504,'11'-1'152,"-5"-1"52,-6 2 24,9 0-1,-9 0 13,0 0 0,0 0-11,0 0-1,0 0-15,0 0-13,-11 13-16,9-10-20,-2 2-16,2-1-15,2-4-15,-3 9-19,3-5-19,0-4-12,5 8-21,-1-4-15,-4-4-3,6 2-6,-6-2-2,8 0 0,-8 0-1,9-6 2,-2 0 8,-5 0 5,2 2 2,0-4-1,-2 2-4,2 0-9,-2 1 6,0 0-17,1-1-19,0 2-29,-1-2-43,-2 1-40,2-1-54,0 2-62,0 1-48,-2-1-797,0 4 367,2-4 242</inkml:trace>
  <inkml:trace contextRef="#ctx0" brushRef="#br0" timeOffset="762401.2689">15351 8610 116,'6'2'148,"-6"-2"79,10 4 31,-3-2 11,-7-2 0,6 2-14,-6-2 7,0 0 13,7 2-18,-7-2-22,0 0-25,0 0-24,0 0-19,0 0-22,8 2-11,-8-2-18,8 0-14,-8 0-9,16-2-8,-8 2-11,-8 0-12,17 0-1,-9 2-2,-8-2-6,15 1-2,-8-1-1,-7 0-6,10 4-4,-8 0-2,-2-4-5,6 5-6,-4 0-17,0-2-36,-2-3-32,2 10-54,-2-6-61,0-1-64,0 3-71,-2-1-881,0 0 404,0-3 267</inkml:trace>
  <inkml:trace contextRef="#ctx0" brushRef="#br0" timeOffset="762657.9337">15558 8721 176,'0'0'275,"7"3"-5,-7-3-9,8 1-7,-8-1-11,0 0-23,0 0-27,0 0-17,0 0-19,14-4-18,-14 4-15,4-3-12,2-2-12,0 2-12,0-1-8,0-2-4,2 0-2,1 0 1,0 3 7,-1-3 3,1 1 13,-1 0 12,2 4 5,-3-1 1,-7 2 1,13 0-8,-13 0-9,12 2-5,-8 1-13,0 1-9,-1 2-11,-1 0-23,0 1-33,1-1-39,-1 1-41,0-1-42,0 2-62,-2-1-72,2-1-67,-2 0-844,-2 0 394,2-3 261</inkml:trace>
  <inkml:trace contextRef="#ctx0" brushRef="#br0" timeOffset="768398.6939">13742 9313 346,'4'-6'388,"-4"6"-13,0 0-1,0 0-13,0 0-22,-15 0-27,15 0-24,-14 11-25,3-4-24,3 2-23,-1 1-21,0 1-20,1-1-18,0 1-14,4 1-16,-2-1-11,5 0-13,-1-1-8,4 1-9,-1 1-5,7-1-8,-2 0-5,0-1-8,2 2-3,1-3-1,0 1 1,-5-1 6,2 0 6,-2-2 2,-1 0 0,-3 1-1,0-1-5,-5-1-7,-1 2-6,-2-3-7,-6 3-6,2-2-24,-2 0-32,-4-3-38,4 1-43,-3 0-44,2-2-39,2 0-47,1-2-52,-2 1-56,6-2-51,0-3-988,2 0 467,3 0 309</inkml:trace>
  <inkml:trace contextRef="#ctx0" brushRef="#br0" timeOffset="768818.3458">13846 9429 59,'6'-1'318,"2"-1"2,-8 2 1,8 0-1,-8 0-17,8 5-8,-6-1-18,-2-4-25,0 9-25,-2-2-22,2 2-21,-2-1-22,-4 0-18,3 3-26,2-2-19,1-1-24,-4 1-23,2-1-19,2 0-15,0-3-12,2 1-8,2-2-9,4-2-10,0-2-18,-8 0-5,16-4 0,-3 0-2,-2 0 4,-1-5 6,1-1 4,1-1 9,0 0 11,-4-3 17,0-2 15,-4 2 18,0-4 5,-2 1 12,-2 0 12,0 2 8,-4 0 7,2 1 3,-2 5 2,0-3 2,0 5-8,-2 1 7,-1 2 2,0 4 9,7 0 7,-14 6 6,8-1 6,-1 3 5,1 2 3,-1 1-1,3 2-3,2 3-7,2-5-6,0 4-19,4-1-1,3 1-9,1-3-12,3 2-15,-1 0-10,3-5-27,0 3-30,-1-2-32,1-2-35,0-1-33,-3 0-35,1 1-43,-3-2-48,1-2-51,0 3-63,-3-5-75,0 2-940,-2-2 465,0 0 308</inkml:trace>
  <inkml:trace contextRef="#ctx0" brushRef="#br0" timeOffset="769167.4969">14201 9318 259,'0'-5'394,"2"2"4,-2 3 17,0 0 9,0 0-10,0 0-18,0 0-18,0 24-28,-4-11-14,0 3-19,0 1-32,-3 6-21,0-2-25,3 2-23,-2-1-20,2-1-25,2-1-14,-1-1-27,3-2-40,0 0-47,3-2-50,-1-4-69,6-1-81,4-1-67,-2-5-97,7-2-96,2 0-1171,2-2 540,5 0 356</inkml:trace>
  <inkml:trace contextRef="#ctx0" brushRef="#br0" timeOffset="776196.742">17338 11386 150,'-2'6'376,"2"-1"-5,-2 3-16,2-2-8,0 1-18,0 3-28,2-1-27,-2 1-27,0-3-25,0 3-21,2-1-26,-2 1-37,2 0-41,-2-2-41,0 3-39,0-4-36,0 2-36,-2 0-41,0-2-48,0 0-49,2 0-48,-4-1-748,2-2 336,0-1 222</inkml:trace>
  <inkml:trace contextRef="#ctx0" brushRef="#br0" timeOffset="777036.1624">17308 11376 33,'0'0'288,"0"0"-7,-2-4-9,2 4-8,0 0 4,0 0-29,9-4-19,-9 4-12,9-3-23,-3 2-25,-6 1-7,15-2-20,-5 2-12,3 0-20,-1 0-4,1 0-16,2 0-5,0-3-4,3 6-21,2-6 5,1 3-7,0 0-3,0 0-7,1-2-4,-4 2 5,2-1-12,-3-2 1,-6 1 7,6 2 15,-5-1-16,-2 1 11,1 0 4,-11 0 0,15 1-2,-15-1-8,8 0-2,-8 0-1,5 5-9,-5-5 4,2 6-4,-2-6-3,0 7-5,0-7-3,-2 9 3,2-5-1,0 3-1,0-7-2,-3 10-3,3-4 2,0 0-7,0 1 4,0 1-2,3-2 2,-3 1-5,0 1-10,2-2-7,0 1-3,0 1-3,0-3-9,2 3 0,-2-2-4,4 0-3,-1 1 0,-1-1 3,1 0-1,-1 0 2,0-2 3,0 0 8,-2 3-3,2-3 5,-2-1-1,-2-3 4,4 6 1,-2-2 3,-2-4-3,5 3 4,-5-3 4,0 6 1,0-6 9,0 0 3,0 0 8,-11 5 8,3-4 11,0 2 5,-5-3 11,0 0 5,-4 1 3,-2 1 1,-2-2 1,0 0-1,-2 1-5,-1-1-7,1 0-7,-3 0-3,3 0-6,-3 0-15,6 3-30,-4-3-29,6 0-38,-2 0-30,6 0-41,-1-3-57,2 6-71,0-7-101,3 2-789,4-2 396,-1 3 263</inkml:trace>
  <inkml:trace contextRef="#ctx0" brushRef="#br0" timeOffset="779182.9111">17516 11371 25,'-19'1'243,"19"-1"-15,-7-1-12,7 1-13,0 0-17,0 0-22,0 0-12,-11 0-19,11 0-13,0 0-9,0 0-15,0 0-7,-6-2-3,6 2-4,0 0-4,-8-1 2,8 1-2,-6-3 0,6 3-2,0 0-2,-10-6-3,10 6-5,-8-3 1,8 3-9,-6-5-2,6 5-5,-4-7-3,0 3-9,2 1-3,-2-3 0,0 0-3,0 0-11,-1-1 5,1 1 0,-3-2-5,1-1 0,0 1 0,-3-1-4,3 1 3,-4-2-4,3 3-2,-1-3-1,3 1-4,-1-2 2,0 1 0,0-1-4,1-1-1,3 3-7,-3-2 5,1-2 4,2 5-3,-2-4 1,2 2-4,2-2-1,-2 3 5,2-2-5,0 1 1,0-1-2,2 1 1,0-1-2,0 1 1,0 1 0,2-2 0,0-1-6,1 0 4,2 1 0,-1 0 2,0-1-2,0 2 4,0-5-3,3 5-1,0-2 3,-1 0 0,1 2-5,1-1 2,-2 1 3,4 1-2,0-2 0,-2 1-2,6 1 3,-4-1 1,1 1-3,-1-1 4,3 2-2,-2-1-3,-1 0 2,2 1-1,0-2 0,-1 3-1,0-3-6,1 1 11,-1 2-2,2-4 1,-2 1-3,-1 3 2,1-2-1,0-2 0,-1 4 0,1-2 4,0 2-4,0-1 3,-1 0 1,-2 0 1,4 1 0,-5-3-1,3 5 4,0-3-1,-1 1 9,2-1-1,-3 0-2,0 1-4,4 1-1,-4-4 0,0 3 2,1-2-5,0-2 2,-3 3 2,3-3-7,-3 3 8,3-3-1,-2 2-6,1-1 5,-2-1 0,1 2 2,0-1 1,-3 0-2,0-1 5,3 1-1,-1-1-3,-2 0 0,3 1 1,-2-3-4,1 1 1,0-1-6,0 0 0,-1 1 2,2-1-4,-3 0 2,0 1 0,0 0 0,3-1 1,-3 2 1,0 1-18,1 1 2,0 0-1,-1-3 1,0 3 5,0-3-2,-2 1 0,2 1 9,2-1-6,-2 3-1,-2-1 3,-1-5-4,4 3 3,0 1 4,-3 0-5,2 1 3,1 0-1,-3-3 2,0 3-4,1 1 4,-1-1 4,2-1-3,-2 0-2,-2 1 6,2 0-4,0 1 1,-1-2-6,2 1 1,-1 2 0,0-3-1,-2 2-2,2-1 3,0 1-1,0 0 0,-2-1-1,2 1 4,1 0 1,-1-1-3,1-1 2,-1 3-1,0-2 1,-2 0 2,2 0-4,-1 2 5,1-3 0,0 0-4,-2 3 4,-2-2-2,4-1 0,-2 0 2,0 1-4,2-1 2,-4 1 4,2-1-3,3 1-5,-2-1 4,-1 1 1,0 2 0,0-4-3,0 2 5,0 1 2,0 0-4,-2-1 0,2 2-3,0-1 2,-2 0 4,0 1-4,2-1 3,-2-1 1,-2 1 3,2 1-7,0-1 0,-2 0-1,2-1 2,0 1 5,-2 0-6,0 1 3,0 0-1,0-4 1,0 4-1,0-2 0,0 0 2,-3 1 0,2 0-1,-1-2-2,2 3 1,-2-4 0,-2 4-1,2 0 0,0-3 1,-1 3 1,-1 1 0,2-1 0,-3-1 1,3 2 2,-3 0-2,1-1 2,2 1 4,-2 2-6,0-1 2,2-1-1,-4 2 3,4-2-3,-2 1-1,0-1 1,0 2 3,1-2-2,-1 0 3,0 2-3,-1-2 8,3 1 0,-2-1 0,-1 0 1,1 4 4,0-4-3,0 0 6,1 1-7,-2-1 4,1 1 8,0-1-15,0 1 3,0-1 2,-3 1-4,2-1 3,-1 0 3,2 0 0,-3 3 4,1-3-1,2 2-3,1 0 1,-2 3 1,1-4-6,2 2-1,4 3-5,-6-6 3,2 4-2,4 2 0,-6-4 7,6 4 1,-7-4-1,7 4 1,0 0 3,-7-3-4,7 3 0,-4-4-3,4 4-1,0 0-3,0 0-4,0 0-6,-6-4-20,6 4-17,0 0-20,0 0-24,0 0-32,0 0-33,0 0-45,0 0-47,0 0-65,0 0-702,10-6 343,-5 2 226</inkml:trace>
  <inkml:trace contextRef="#ctx0" brushRef="#br0" timeOffset="779796.9154">18026 9091 138,'0'0'193,"0"0"-5,0 0-1,0 0-2,0 0-12,-11 3-14,11-3-11,0 0-10,0 0-7,0 0-6,0 0-5,0 0 0,0 0 1,0 0-1,0 0-1,0 0-4,0 0-10,2 10-3,-2-10-9,-8 2-7,8-2-6,-13 0-5,5 1-4,0-1-1,-5 0 2,0 0 18,3 3 12,-4-3 6,4 2-1,-2-2-1,1 4-9,0-2-7,1 1-5,-1 1-11,3-1-4,2 6-12,2-4 4,1 2-7,3 1-10,0 2-1,7-1 1,-3 3-6,4-1-5,0 3 0,0-1-6,4-2-5,-4 1 0,1-1-2,-1 0-12,-2-1-16,0 2-28,4-4-29,-4 4-44,-2-4-63,2 2-77,-4-4-100,4 3-911,-1-2 428,1 1 282</inkml:trace>
  <inkml:trace contextRef="#ctx0" brushRef="#br0" timeOffset="788966.1454">17041 8932 79,'0'0'180,"0"0"1,-2-6-6,2 6-11,0 0-13,0 0-11,0 0-13,0 0-9,0 0-4,0 0-8,2-5-1,-2 5-3,0 0-5,0 0-5,12-2-4,-12 2-6,4-1 0,-4 1 0,8-3-4,-8 3 3,9-2-10,-9 2-6,8-1 1,-8 1-5,8-2-5,-8 2-2,9 0-5,-9 0-2,10 0-3,-10 0-2,11 0 2,-11 0 4,10 0-8,-10 0-1,14 2 1,-10-1-2,2 1 2,-6-2-1,10 4-2,-5-2-2,1 2-1,-2-1 0,1 1-8,-5-4-2,8 6 1,-3-2-8,-3 0-1,2 1 1,0-1-4,0 2 1,0 0-1,0-3-5,0 3 3,2 0-1,-4 0-3,2 1 1,0-1-2,0 0-1,0 1-2,-2-1 0,2 2 3,0-1-4,-1 1-1,1-1 4,-2-1-4,0 1 0,0-1-3,1 0 2,-1 1-1,0-1 0,-2 0-1,2 0 1,-2 0 0,0-6-1,0 10 2,0-7-1,-2 3 6,2-6-5,-2 9 1,2-3-2,-2-2 4,2-4-8,-7 9 3,5-5 2,-2 2 1,1-2 2,1 0-3,2-4-2,-6 7 0,4-3 2,-2 0 0,2-1-2,-2 1 8,0 0-6,0 0 3,4-4-6,-10 6 1,3-5 3,2 4-2,-1-4 1,-1 1 2,1 0 0,6-2 2,-13 2-8,7 0 4,6-2 3,-11 0-6,11 0 5,-10 0 1,10 0-2,-11 0-2,11 0-1,-11-2 4,11 2 2,-10-6-8,3 5 4,7 1 1,-10-5-2,3 4 4,3-3-8,4 4 5,-12-4 3,5 0-4,3 2 3,-2-2 1,6 4-2,-11-6 0,7 3-1,4 3-1,-9-6 1,5 4-1,0-2 1,4 4 3,-10-5-4,8 3 3,-3-2-3,1 0 2,4 4 1,-7-7-6,5 3 5,-2 0 4,4 4-8,-4-7 6,2 2-6,2 5 4,-2-7 4,0 4 2,2 3 5,-3-10 4,-2 5-5,5 5 2,-1-8 4,1 3-1,-2-1-2,2 6 2,-2-8-5,0 2-4,2 6 0,-2-11-4,0 8 0,-1-2 3,3 5 3,-2-11-2,2 8 1,0 3-5,-2-7 0,2 7 2,2-8-6,0 4 5,1 1 0,-3 3 3,2-10-3,-2 6-2,0 4 5,4-10-8,-2 7 1,0-1 2,-2 4-2,1-8 6,2 2-3,-1 3-6,1-3 6,-1 2-3,2 0 0,-4 4-1,4-9 1,-2 5-2,2 0 3,-2 1-1,-2 3 4,7-7-4,-5 2-2,-2 5 2,7-4-4,-7 4 2,8-3 5,-4-2-7,-4 5-2,10 0-4,-3-1-9,0-1-6,-7 2-5,14-3-7,-7 3-8,1-1-4,-2 0-7,1 1-7,-7 0-7,11 0-10,-5-3-16,-6 3-23,0 0-36,10 0-43,-10 0-63,0 0-627,6 3 302,-4-2 199</inkml:trace>
  <inkml:trace contextRef="#ctx0" brushRef="#br0" timeOffset="790158.1426">17675 9014 105,'0'0'173,"0"0"13,0 0 2,0 0 2,0 0 2,0 0-5,0 0-9,0 0-10,0 0-11,-18 0-8,18 0-7,0 0-6,-8 8-5,6-4-6,2-4-3,-9 5-3,6 1-11,-1 0-4,-3 0-11,2 1-6,-2-1-13,4 1-6,-1-1-7,0 1-6,2-1-5,-1 0-6,1 0-3,2 0-7,-2 0-4,2-6-9,2 9-2,0-5 1,3-1-4,-5-3-3,6 6-9,-1-2 7,0-2-2,2 2-1,0-2-11,-7-2-4,10 3-4,-4-3-3,-6 0-2,13 4-2,-4-4 0,-9 0 1,12-2 1,-12 2 4,13-2-1,-9 0 3,2 1 3,-6 1 2,9-4 4,-9 4 4,9-5 0,-5 0 2,0 1 4,-4 4-3,6-4 4,-2-2-6,0 1 5,0-1-6,-2 0 9,1 1 4,-1 0 0,1-1 9,-1 0 4,0 1 6,-2-1 1,0 0 7,0 0-11,0 6 6,-2-12 2,2 6-4,-2 3-1,-3-3-3,2 1 4,1 1-10,-1-2-4,0 2 0,1 1-3,2 3-1,-6-6-8,2 2 2,2 0-5,2 4-12,-11-1-16,11 1-12,-11 0-18,7-3-19,-2 3-30,6 0-38,-15 0-46,7 3-54,-1-6-69,-2 6-697,1-3 341,-2 0 226</inkml:trace>
  <inkml:trace contextRef="#ctx0" brushRef="#br0" timeOffset="791091.7667">17308 9087 83,'-10'1'201,"10"-1"5,0 0-2,0 0-1,0 0-5,0 0-3,-11 0-7,11 0-3,0 0-7,0 0-5,-6 5-8,6-5-6,0 0-17,-4 6-11,4-6-7,0 0-9,0 0-13,0 0-1,10 7-16,-10-7-6,13 1-7,-5-1-13,6 0 0,-4 0-4,3 0-6,2 0-5,-1-1-8,-1 1 6,-1 0-15,2 0 1,-4 0 1,0 0-10,-2 0 0,2-2 1,-10 2-7,14 0-3,-6 0-5,-8 0-12,11 0-7,-11 0-6,11 0-7,-11 0-4,8-3-3,-8 3-4,0 0-7,11 0-8,-11 0-10,6 0-14,-6 0-17,0 0-15,8-1-11,-8 1-19,0 0-15,10 0-17,-10 0-5,0 0-36,6 0-543,-6 0 257,2-4 169</inkml:trace>
  <inkml:trace contextRef="#ctx0" brushRef="#br0" timeOffset="791670.234">17520 9031 77,'0'0'217,"0"0"-7,0 0-4,0 0-14,0 0-7,0 0-12,0 0-9,0 0-6,0 0-7,0 0-8,0 0-8,18 12-8,-14-11-8,-4-1-8,8 5-7,-6-3-8,-2-2-10,8 5-10,-4-1-5,-4-4-8,7 3-6,-5 2-7,-2-5-2,6 6-9,-1-5-2,-1 3-3,-4-4-4,6 6 4,-4-3 3,3 2-1,-3-2 10,-2-3 0,2 8 21,-2-2-2,0-6 4,0 8-3,-2-5-1,-2 2-12,1 0 5,-1 1-8,0-1-4,0-1-2,-1 1-9,-1 3-5,0-2-1,1 1-22,-1-1-24,0 2-25,0-2-44,0-1-57,0 3-71,2-5-70,0 3-824,0-2 377,2 0 249</inkml:trace>
  <inkml:trace contextRef="#ctx0" brushRef="#br0" timeOffset="794923.8117">17694 8972 10,'0'0'154,"0"0"3,0 0-3,0 0 7,0 0-6,0 0-4,0 0-2,0 0-13,0 0-8,0 0-12,0 0-8,2 6-11,-2-6-7,0 0-11,0 0-8,0 0-6,0 0-8,0 0-4,6 2-1,-6-2-1,0 0 2,0 0-2,0 0 5,0 0-1,0 0 4,0 0-3,15-6 1,-15 6-4,5-6-3,-1 3 0,-4 3-6,6-6-2,-4 0-4,2 2-4,-2 1-3,2-3 0,-3 0-3,2 0-4,-1 2-5,1-2 0,2 0-2,-3 0 2,0 0 0,0 0-1,-2 0 1,0 6-1,2-9 1,-2 5-5,0-2 0,0 6 0,-2-9-6,0 3 2,0 1-3,2 5-1,-5-11 1,3 8 0,-1-1-1,1-2-2,-1 3 0,0-1 0,1 0 3,-2 0-3,4 4-2,-4-7 1,0 3-1,0 0 0,-1 0-2,1 1 0,4 3 2,-11-5-1,11 5-2,-10-3 1,6 1 0,-3-2-2,7 4 2,-10-4 1,3 2-9,3-1 10,4 3 0,-13-4 0,7 2 3,0 0-5,6 2 1,-11-4 1,4 2-1,0 0 0,0 0 0,1 1-1,-3-1 2,9 2-2,-15-2 0,7 2 1,8 0-1,-15-2 1,7 0-1,8 2 3,-16-2-1,8 0-3,-2 0 0,1 1 1,-2 1 1,3-3 0,-3 3-1,3-2 0,-2 2 2,-2 0-6,4-1 3,-2 1 3,0-1-1,10 1 1,-20 0-2,12-3 0,-1 3-2,1-2 2,8 2-4,-15 0 5,6-1 0,1 1 1,0-3-2,8 3-1,-20-2 1,10 2 0,2 0-2,-3-1 5,0 1-4,0 0 2,1 0-1,0-2-5,-2 2 6,4-3 0,-2 3-2,10 0 0,-19 0 3,12-1-2,-3 1 2,1-2-1,9 2-3,-16 0 1,4-3 4,4 6-4,0-6-1,-2 3 3,10 0-1,-20 0-1,10-1 2,1 1 0,-3 0 0,1-1-2,0 1 2,1 0-2,0 0 1,-2 0-1,2-3 2,-3 3-5,5-2 4,-5 1 0,2 1-2,1 0 2,2-2-1,-6 2 0,2-3 3,0 3-2,-1-1 1,0 1-2,0-5 1,1 5 1,-4-1-1,4-1 1,0 2-3,-3 0 3,2-3 0,2 3-1,-1 0 2,-1 0-2,0-1 0,3 1 0,-1 0-2,0 0 1,1-1 0,-1 1 3,1 0-1,-1 0-1,2-3 0,-1 3 0,0 0-1,2-2 3,-4 2 0,4-1-4,8 1-4,-19-2 8,13 2 0,6 0-2,-19-3 3,14 3-1,-3-1-9,8 1 7,-12-2 3,2 2-2,4-3-1,6 3-2,-12-1 3,12 1-2,-13-2 1,7 2 2,6 0 0,-13-3-1,9 2-2,4 1 2,-11 0 1,11 0 0,-10-1-3,10 1 2,-11-3-2,4 1 1,7 2-1,-10-1 2,2-1-2,2-1 3,6 3-1,-14-5 0,6 3 1,2-1-2,-1 0 2,-1 0 0,2 1-8,-1-2 8,1 0-2,-1 2-2,1-1 3,0 0-4,-1 0 5,-1 1-4,1-2 0,1 0 2,-2 1 2,-1 1-1,1-2-2,-1 0 1,1 0-1,-1 2 0,1-2 3,0 1-2,0 1-2,0-2-3,0 0 1,2-2-2,-2 3 1,1 0 0,-1 0-2,1-3 5,-1 3-4,-1-2 0,1 1 3,0 1 0,-1-1-1,0 1 1,-1-2 2,2 2 1,-3-1-1,0 1-1,3-1 0,-3-1 2,1 2 0,1-1 0,-2-1 2,3 4-2,0-2-1,-3-1 2,2-1-1,-1 2-1,2-3 2,-1 2-2,-1 3-4,-1-4 1,2 2 0,-1-1 3,-2-1-1,0 2 2,2-1-6,-3-1 1,1 1 3,-1 0 1,0-1-1,1-1-1,0 2 1,0 0 1,4-1 0,-3 0 2,0 2 0,1-1-1,1 0 1,-1 0-4,0 0 5,3-1-3,-4 3 0,3-4-1,0 2 0,-3 0 2,0 1 0,1-3 1,-3 3 0,-2-3 0,0 0-2,1 0 3,-2 2-2,2-1 1,1 0 3,-2 0 0,5 2 0,-1-1-1,-2-1-2,6 2 1,-5-1 0,4 3-2,-2-4 3,1 4-2,0-4 1,-1 4-1,1-4-1,-1 4-3,2-1 0,-1-2 6,-2 3 0,3-1 2,-2-1-2,1 2 0,-2-4 0,2 3-5,-1-2 4,0 3 3,-1-2-4,0-1 1,-1-1 0,2 2-1,-2-2 1,0 4-2,1-2 5,1-1-2,-1 0 0,-3 0 3,5 2 2,-1 0 2,-2 0-1,2 1 4,0-2-6,-1 1 1,0 1-1,1 1-3,-1-2 5,1 2-3,-1 0-8,0-2 8,-1 0-2,2 2-2,-4-2 1,4 2-1,-3-2-1,3 2 3,-3-2 2,0 2-4,1 2 3,-2-2 0,2 0-1,0 2 1,1-2 0,-2 2 0,0 0-5,1-2 6,0 2-7,0 0 2,0-1 1,-2 1 1,2 1-10,-2-2 3,3 1 6,-1 0 1,-2 0 2,2 0-3,-1 2 3,0-2-2,1-1 0,-1 2 1,3 0-1,-4 1 2,2-2-2,0 4 1,-2-3-2,0 3 3,1-1-4,1 2 1,-1 0-4,-2 0-3,3-1 7,-4 3 1,4-2 2,-3-1-4,2 0-1,0 0 2,1-2-1,2 2 2,-2 0-2,4-1-2,0-1 1,0 2 2,-1 0-2,0 0 3,3 0-2,-2-1-1,1 1 2,1 0 3,0-1-3,0-1 6,0 2 0,2-2-5,-2-3 5,0 4 3,4-2-3,2-3 3,-10 4-6,10-4 0,-7 4 1,4 0-5,3-4 3,-6 4 1,6-4 0,-4 3-1,4-3 1,-6 4 1,6-4-2,-4 4 0,4-4 0,-5 4 0,5-4-6,-6 3 8,6-3-4,0 0 0,-4 4 5,4-4-5,0 0 0,0 0 5,-6 3-3,6-3-2,0 0 4,0 0-6,0 0-4,0 0-9,0 0-14,0 0-14,0 0-20,0 0-21,0 0-22,0 0-28,0 0-25,14-10-30,-12 8-37,-2 2-670,0-4 304,0 4 201</inkml:trace>
  <inkml:trace contextRef="#ctx0" brushRef="#br0" timeOffset="795416.2073">14294 8342 194,'0'0'243,"0"0"-4,0 0-1,0 0-4,0 0-11,0 0-12,0 0-8,0 0-9,0 0-11,0 0-11,-6 17-2,4-13-24,0 1 3,-2 3-1,2-1 0,0 1-4,0 0 4,0 1-5,2 1-4,2 0-6,0 0-7,2 1-2,2-3-3,-1 1-4,4 0-5,2 1-6,-5-4-5,1 0-7,2-2-11,-3 2-6,0-1-7,2-2-9,-1 1-5,0 2-11,1-3-26,-2 1-53,4 4-70,2-5-80,-4 3-100,2-2-123,7 0-988,3-2 474,-2-2 314</inkml:trace>
  <inkml:trace contextRef="#ctx0" brushRef="#br0" timeOffset="813624.7002">2200 4191 176,'0'0'239,"-9"0"-1,9 0 4,0 0 0,0 0-13,0 0-6,0 0-15,0 0-9,26 5 4,-18-5-5,1 2-6,3 3-2,1-4-13,4 1-2,2 1-6,0-2-14,2 0-13,3-1-9,-2 0-16,6-1-11,2 0-9,-1-2-12,5 0-9,0 1-8,1-4-6,2 2-7,1-1-3,0 1-6,-6 0-4,-4-1 1,-5 2 13,-4-1 13,0 2 8,-2 0 4,0 0-2,-4-1-4,-3 3-4,0-3-4,0 3-7,-2-1-7,2 1-2,-10 0-7,13-2-5,-7 2-3,-6 0-7,0 0-3,13 0-9,-13 0-14,0 0-24,0 0-24,4 3-31,-4-3-37,0 0-48,0 0-53,0 0-73,0 0-82,0 0-1068,-21 3 488,21-3 323</inkml:trace>
  <inkml:trace contextRef="#ctx0" brushRef="#br0" timeOffset="820614.0594">2638 3473 94,'-6'7'352,"1"1"-4,1-1 1,-2 3-3,2-1-13,-1 0-13,3 2-27,0-4-22,2 0-23,2 2-21,2-6-18,5 1-23,6-4-18,1-4-13,10-4-19,6-3-12,4-3-11,9-6-13,-1-1-9,17-10-7,-2 3-7,-10 1 4,-11 6 12,-6 6 12,-4-1 10,-5 3-1,-2 4-6,-4 2-17,-3-2-13,0 6-10,-2 3-8,-2 3-13,-1 6-26,-3-1-37,1 3-39,-3 2-52,-1 5-57,0-5-66,-3 5-83,0-1-89,0 3-1067,-4-4 500,2 2 329</inkml:trace>
  <inkml:trace contextRef="#ctx0" brushRef="#br0" timeOffset="842526.6546">18678 9100 333,'0'0'368,"9"-4"-16,-3 2-18,-6 2-31,15-3-29,-7 0-27,2 2-25,4-1-40,0-1-46,6 2-60,-4-4-73,5 3-84,1-1-87,-4 0-710,2 1 298,-2-2 198</inkml:trace>
  <inkml:trace contextRef="#ctx0" brushRef="#br0" timeOffset="842962.2857">18700 9380 66,'0'0'336,"0"0"-10,0 0-19,24-4-29,-15 2-25,2 0-26,-1 1-30,5 1-17,2-3-40,2 3-50,-2-1-55,0-1-63,-1 2-73,4 0-68,-6-4-558,-1 4 247,0 0 163</inkml:trace>
  <inkml:trace contextRef="#ctx0" brushRef="#br0" timeOffset="843347.9925">18596 9653 17,'0'0'390,"0"0"-21,0 0-8,0 0-20,0 0-27,0 0-33,0 0-30,0 0-24,25 3-34,-13-2-44,6 2-40,0 0-48,2-1-54,-1 1-58,-3-3-64,6 1-72,-6 1-737,4-2 314,-1-2 207</inkml:trace>
  <inkml:trace contextRef="#ctx0" brushRef="#br0" timeOffset="843769.085">18574 9856 182,'0'0'338,"0"0"-6,0 0-23,26 1-9,-16 2-38,3-3-22,4 0-41,2 0-38,0-3-54,0 2-66,2 1-70,1-2-81,-4 1-94,2 1-520,-2-3 246,-3 3 163</inkml:trace>
  <inkml:trace contextRef="#ctx0" brushRef="#br0" timeOffset="843988.3894">18591 10147 244,'7'4'396,"1"-2"-6,3 1-6,1-2-27,1 1-33,0-2-35,3 0-44,2-2-71,3-2-77,0 1-94,-2-1-122,-3-4-152,4 4-584,-1-4 291,-4 6 192</inkml:trace>
  <inkml:trace contextRef="#ctx0" brushRef="#br0" timeOffset="846998.7296">18796 9022 98,'0'0'212,"0"0"-7,0 0-3,0 0-9,0 0-12,0 0-13,0 0-10,0 0-9,0 0-9,0 0-6,0 0-6,0 0-2,0 0-7,0 0 1,0 0-8,0 0-16,0 0-6,-12 4-7,12-4 0,-10 0-13,2 2-6,8-2-9,-14 0-5,14 0-2,-14 0-6,14 0-5,-16 1-1,8-1-6,8 0-5,-14 0 0,14 0-6,-11 2 2,11-2-6,-11 2-1,11-2-5,-11 2 4,5 0-10,6-2 6,-6 1-1,6-1-2,-4 5 0,4-5 1,0 0-3,-6 4-2,6-4 6,0 0-5,0 4 1,0-4 0,0 0-1,2 11-1,0-7 1,-2-4-1,4 8 3,-4-3-3,2 1 0,-2 0-2,2-1 2,-2 0 0,0 6 1,0-4-2,0 2-1,-2 1 0,2 3 2,-2-1-2,0 5 1,0-2 0,0 3 1,0 0 0,-3 1-1,2 0 1,-1 0-1,2 3-1,-2-4-2,2 4 3,0-1-1,0-3 4,-2 3-3,2-2-4,-1 2 5,1-2-4,-2 2-1,2-1 4,0 1 2,0-2-5,0-1 3,-3 1 2,3 1-2,0-3 0,-2 0 2,2-1-1,-1 2-2,1-3 1,0 2-4,0-3 5,0 2-1,0-3-3,2 0 5,-4-2-4,4 2 2,-4 1-1,2-1 0,-2-1-6,2 1 2,-4 1 1,2-1-2,1-3 2,2 2-1,-3 0 1,0 0 0,2-3 1,-2 2 0,2 1 0,0 0 2,-3-3-2,3 2 3,0 0-3,0-1 1,0 1 1,-1 1-1,1-3 1,2 1-1,-2 1-2,2-4 2,-2 4 0,2-3 1,0 3 2,0-4-2,0 3 0,-2-2 0,2 1 0,0-1 4,0 0-4,-2-2 1,2 1 0,0 0-3,0-1 3,0 2-2,2-3 0,-2-5 3,0 10-3,0-4-1,0-6 2,0 7-2,2-1 2,-2-3 2,0 3-3,0-6 1,2 8 3,-2-4-2,0-4 0,0 9-1,0-9 0,0 4 0,0-4 0,0 8 2,0-8-3,0 6 2,0-6-2,0 0 0,0 5 2,0-5-3,0 0 2,-2 5 0,2-5 4,0 0 0,0 0 0,0 6 1,0-6 0,0 0 2,0 0 4,-2 5 3,2-5-2,0 0 6,0 0-4,0 7-2,0-7-2,0 0 0,-2 6 0,2-6 0,0 0 0,0 0 0,0 0 0,4 3 1,-4-3-3,6 3-2,-6-3 0,16-3-11,-6 1-11,2 1-13,4-2-18,2 0-22,2-2-25,1 3-39,5-3-63,0-2-65,0 3-694,3 0 325,3-1 214</inkml:trace>
  <inkml:trace contextRef="#ctx0" brushRef="#br0" timeOffset="876646.4958">10650 3742 91,'0'0'393,"0"0"-17,0 0-9,14-8-16,-5 0-37,-1 0-31,3-3-41,0-3-53,3-1-81,1-4-92,2-6-108,2-3-110,5-5-627,-5 5 282,2-3 186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3-12-16T12:45:34.418"/>
    </inkml:context>
    <inkml:brush xml:id="br0">
      <inkml:brushProperty name="width" value="0.10583" units="cm"/>
      <inkml:brushProperty name="height" value="0.10583" units="cm"/>
      <inkml:brushProperty name="fitToCurve" value="1"/>
      <inkml:brushProperty name="ignorePressure" value="1"/>
    </inkml:brush>
  </inkml:definitions>
  <inkml:trace contextRef="#ctx0" brushRef="#br0">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CF9BA-E7C9-42BE-9189-A703292814B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E8842-85D7-42BE-A2B0-936E7ADD0D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emf"/><Relationship Id="rId4" Type="http://schemas.openxmlformats.org/officeDocument/2006/relationships/customXml" Target="../ink/ink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emf"/><Relationship Id="rId7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emf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5908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Database Fundamentals &amp; Foundation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253" y="152400"/>
            <a:ext cx="2493678" cy="788896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DML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953"/>
            <a:ext cx="8229600" cy="4525963"/>
          </a:xfrm>
        </p:spPr>
        <p:txBody>
          <a:bodyPr>
            <a:noAutofit/>
          </a:bodyPr>
          <a:lstStyle/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400" spc="-70" dirty="0" smtClean="0">
                <a:cs typeface="Georgia"/>
              </a:rPr>
              <a:t>Insert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200" spc="-70" dirty="0" smtClean="0">
                <a:cs typeface="Georgia"/>
              </a:rPr>
              <a:t>Single/multi row, few columns, from another </a:t>
            </a:r>
            <a:r>
              <a:rPr lang="en-IN" sz="1200" spc="-70" dirty="0" smtClean="0">
                <a:cs typeface="Georgia"/>
              </a:rPr>
              <a:t>table (IS)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000" spc="-70" dirty="0">
                <a:cs typeface="Georgia"/>
              </a:rPr>
              <a:t>create table sample2(id </a:t>
            </a:r>
            <a:r>
              <a:rPr lang="en-IN" sz="1000" spc="-70" dirty="0" err="1">
                <a:cs typeface="Georgia"/>
              </a:rPr>
              <a:t>bigint,name</a:t>
            </a:r>
            <a:r>
              <a:rPr lang="en-IN" sz="1000" spc="-70" dirty="0">
                <a:cs typeface="Georgia"/>
              </a:rPr>
              <a:t> </a:t>
            </a:r>
            <a:r>
              <a:rPr lang="en-IN" sz="1000" spc="-70" dirty="0" err="1">
                <a:cs typeface="Georgia"/>
              </a:rPr>
              <a:t>varchar</a:t>
            </a:r>
            <a:r>
              <a:rPr lang="en-IN" sz="1000" spc="-70" dirty="0">
                <a:cs typeface="Georgia"/>
              </a:rPr>
              <a:t>(100),age </a:t>
            </a:r>
            <a:r>
              <a:rPr lang="en-IN" sz="1000" spc="-70" dirty="0" err="1">
                <a:cs typeface="Georgia"/>
              </a:rPr>
              <a:t>smallint</a:t>
            </a:r>
            <a:r>
              <a:rPr lang="en-IN" sz="1000" spc="-70" dirty="0">
                <a:cs typeface="Georgia"/>
              </a:rPr>
              <a:t>);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000" spc="-70" dirty="0">
                <a:cs typeface="Georgia"/>
              </a:rPr>
              <a:t>insert into sample2 values(1,'irfan',42);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000" spc="-70" dirty="0">
                <a:cs typeface="Georgia"/>
              </a:rPr>
              <a:t>insert into sample2 values(2,'saravana',32),(3,'venkat',33);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000" spc="-70" dirty="0">
                <a:cs typeface="Georgia"/>
              </a:rPr>
              <a:t>insert into sample2(</a:t>
            </a:r>
            <a:r>
              <a:rPr lang="en-IN" sz="1000" spc="-70" dirty="0" err="1">
                <a:cs typeface="Georgia"/>
              </a:rPr>
              <a:t>id,age</a:t>
            </a:r>
            <a:r>
              <a:rPr lang="en-IN" sz="1000" spc="-70" dirty="0">
                <a:cs typeface="Georgia"/>
              </a:rPr>
              <a:t>) values(4,35),(5,33);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000" spc="-70" dirty="0">
                <a:cs typeface="Georgia"/>
              </a:rPr>
              <a:t>select * from sample2;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000" spc="-70" dirty="0">
                <a:cs typeface="Georgia"/>
              </a:rPr>
              <a:t>create table sample3(id </a:t>
            </a:r>
            <a:r>
              <a:rPr lang="en-IN" sz="1000" spc="-70" dirty="0" err="1">
                <a:cs typeface="Georgia"/>
              </a:rPr>
              <a:t>bigint,age</a:t>
            </a:r>
            <a:r>
              <a:rPr lang="en-IN" sz="1000" spc="-70" dirty="0">
                <a:cs typeface="Georgia"/>
              </a:rPr>
              <a:t> </a:t>
            </a:r>
            <a:r>
              <a:rPr lang="en-IN" sz="1000" spc="-70" dirty="0" err="1">
                <a:cs typeface="Georgia"/>
              </a:rPr>
              <a:t>smallint</a:t>
            </a:r>
            <a:r>
              <a:rPr lang="en-IN" sz="1000" spc="-70" dirty="0">
                <a:cs typeface="Georgia"/>
              </a:rPr>
              <a:t>);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000" spc="-70" dirty="0">
                <a:cs typeface="Georgia"/>
              </a:rPr>
              <a:t>insert into sample3 select </a:t>
            </a:r>
            <a:r>
              <a:rPr lang="en-IN" sz="1000" spc="-70" dirty="0" err="1">
                <a:cs typeface="Georgia"/>
              </a:rPr>
              <a:t>id,age</a:t>
            </a:r>
            <a:r>
              <a:rPr lang="en-IN" sz="1000" spc="-70" dirty="0">
                <a:cs typeface="Georgia"/>
              </a:rPr>
              <a:t> from sample2;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000" spc="-70" dirty="0">
                <a:cs typeface="Georgia"/>
              </a:rPr>
              <a:t>select * from sample3;</a:t>
            </a:r>
            <a:endParaRPr lang="en-IN" sz="1000" spc="-70" dirty="0" smtClean="0">
              <a:cs typeface="Georgia"/>
            </a:endParaRPr>
          </a:p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400" spc="-70" dirty="0" smtClean="0">
                <a:cs typeface="Times New Roman" panose="02020603050405020304" pitchFamily="18" charset="0"/>
              </a:rPr>
              <a:t>Update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200" spc="-70" dirty="0" smtClean="0">
                <a:cs typeface="Times New Roman" panose="02020603050405020304" pitchFamily="18" charset="0"/>
              </a:rPr>
              <a:t>Single/multi row, Single/multi columns, from another </a:t>
            </a:r>
            <a:r>
              <a:rPr lang="en-IN" sz="1200" spc="-70" dirty="0" smtClean="0">
                <a:cs typeface="Times New Roman" panose="02020603050405020304" pitchFamily="18" charset="0"/>
              </a:rPr>
              <a:t>table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900" spc="-70" dirty="0">
                <a:cs typeface="Georgia"/>
              </a:rPr>
              <a:t>create table </a:t>
            </a:r>
            <a:r>
              <a:rPr lang="en-IN" sz="900" spc="-70" dirty="0" err="1">
                <a:cs typeface="Georgia"/>
              </a:rPr>
              <a:t>custinfowdwe</a:t>
            </a:r>
            <a:r>
              <a:rPr lang="en-IN" sz="900" spc="-70" dirty="0">
                <a:cs typeface="Georgia"/>
              </a:rPr>
              <a:t> (id </a:t>
            </a:r>
            <a:r>
              <a:rPr lang="en-IN" sz="900" spc="-70" dirty="0" err="1">
                <a:cs typeface="Georgia"/>
              </a:rPr>
              <a:t>int,name</a:t>
            </a:r>
            <a:r>
              <a:rPr lang="en-IN" sz="900" spc="-70" dirty="0">
                <a:cs typeface="Georgia"/>
              </a:rPr>
              <a:t> </a:t>
            </a:r>
            <a:r>
              <a:rPr lang="en-IN" sz="900" spc="-70" dirty="0" err="1">
                <a:cs typeface="Georgia"/>
              </a:rPr>
              <a:t>varchar</a:t>
            </a:r>
            <a:r>
              <a:rPr lang="en-IN" sz="900" spc="-70" dirty="0">
                <a:cs typeface="Georgia"/>
              </a:rPr>
              <a:t>(100),age </a:t>
            </a:r>
            <a:r>
              <a:rPr lang="en-IN" sz="900" spc="-70" dirty="0" err="1">
                <a:cs typeface="Georgia"/>
              </a:rPr>
              <a:t>int</a:t>
            </a:r>
            <a:r>
              <a:rPr lang="en-IN" sz="900" spc="-70" dirty="0">
                <a:cs typeface="Georgia"/>
              </a:rPr>
              <a:t>);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900" spc="-70" dirty="0">
                <a:cs typeface="Georgia"/>
              </a:rPr>
              <a:t>insert into </a:t>
            </a:r>
            <a:r>
              <a:rPr lang="en-IN" sz="900" spc="-70" dirty="0" err="1">
                <a:cs typeface="Georgia"/>
              </a:rPr>
              <a:t>custinfowdwe</a:t>
            </a:r>
            <a:r>
              <a:rPr lang="en-IN" sz="900" spc="-70" dirty="0">
                <a:cs typeface="Georgia"/>
              </a:rPr>
              <a:t> values(1,'irfan',42);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900" spc="-70" dirty="0">
                <a:cs typeface="Georgia"/>
              </a:rPr>
              <a:t>insert into </a:t>
            </a:r>
            <a:r>
              <a:rPr lang="en-IN" sz="900" spc="-70" dirty="0" err="1">
                <a:cs typeface="Georgia"/>
              </a:rPr>
              <a:t>custinfowdwe</a:t>
            </a:r>
            <a:r>
              <a:rPr lang="en-IN" sz="900" spc="-70" dirty="0">
                <a:cs typeface="Georgia"/>
              </a:rPr>
              <a:t> values(2,'dhamo',32);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900" spc="-70" dirty="0">
                <a:cs typeface="Georgia"/>
              </a:rPr>
              <a:t>insert into </a:t>
            </a:r>
            <a:r>
              <a:rPr lang="en-IN" sz="900" spc="-70" dirty="0" err="1">
                <a:cs typeface="Georgia"/>
              </a:rPr>
              <a:t>custinfowdwe</a:t>
            </a:r>
            <a:r>
              <a:rPr lang="en-IN" sz="900" spc="-70" dirty="0">
                <a:cs typeface="Georgia"/>
              </a:rPr>
              <a:t> values(3,'abcd',31);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900" spc="-70" dirty="0">
                <a:cs typeface="Georgia"/>
              </a:rPr>
              <a:t>update </a:t>
            </a:r>
            <a:r>
              <a:rPr lang="en-IN" sz="900" spc="-70" dirty="0" err="1">
                <a:cs typeface="Georgia"/>
              </a:rPr>
              <a:t>custinfowdwe</a:t>
            </a:r>
            <a:r>
              <a:rPr lang="en-IN" sz="900" spc="-70" dirty="0">
                <a:cs typeface="Georgia"/>
              </a:rPr>
              <a:t> set age=43 where id=1;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900" spc="-70" dirty="0">
                <a:cs typeface="Georgia"/>
              </a:rPr>
              <a:t>update </a:t>
            </a:r>
            <a:r>
              <a:rPr lang="en-IN" sz="900" spc="-70" dirty="0" err="1">
                <a:cs typeface="Georgia"/>
              </a:rPr>
              <a:t>custinfowdwe</a:t>
            </a:r>
            <a:r>
              <a:rPr lang="en-IN" sz="900" spc="-70" dirty="0">
                <a:cs typeface="Georgia"/>
              </a:rPr>
              <a:t> set name=upper(name),age=age+1 where age&gt;30</a:t>
            </a:r>
            <a:r>
              <a:rPr lang="en-IN" sz="900" spc="-70" dirty="0" smtClean="0">
                <a:cs typeface="Georgia"/>
              </a:rPr>
              <a:t>;</a:t>
            </a:r>
          </a:p>
          <a:p>
            <a:pPr marL="761365" lvl="2" indent="0">
              <a:lnSpc>
                <a:spcPct val="120000"/>
              </a:lnSpc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900" spc="-70" dirty="0">
                <a:cs typeface="Georgia"/>
              </a:rPr>
              <a:t>update </a:t>
            </a:r>
            <a:r>
              <a:rPr lang="en-US" sz="900" spc="-70" dirty="0" err="1">
                <a:cs typeface="Georgia"/>
              </a:rPr>
              <a:t>custinfowdwe</a:t>
            </a:r>
            <a:r>
              <a:rPr lang="en-US" sz="900" spc="-70" dirty="0">
                <a:cs typeface="Georgia"/>
              </a:rPr>
              <a:t> set age=(select max(id) from </a:t>
            </a:r>
            <a:r>
              <a:rPr lang="en-US" sz="900" spc="-70" dirty="0" err="1">
                <a:cs typeface="Georgia"/>
              </a:rPr>
              <a:t>praveen</a:t>
            </a:r>
            <a:r>
              <a:rPr lang="en-US" sz="900" spc="-70" dirty="0">
                <a:cs typeface="Georgia"/>
              </a:rPr>
              <a:t>) where id=1;</a:t>
            </a:r>
            <a:endParaRPr lang="en-IN" sz="900" spc="-70" dirty="0">
              <a:cs typeface="Georgia"/>
            </a:endParaRPr>
          </a:p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400" spc="-70" dirty="0" smtClean="0">
                <a:cs typeface="Times New Roman" panose="02020603050405020304" pitchFamily="18" charset="0"/>
              </a:rPr>
              <a:t>Delete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200" spc="-70" dirty="0">
                <a:cs typeface="Times New Roman" panose="02020603050405020304" pitchFamily="18" charset="0"/>
              </a:rPr>
              <a:t>Single/multi row, </a:t>
            </a:r>
            <a:r>
              <a:rPr lang="en-IN" sz="1200" strike="sngStrike" spc="-70" dirty="0">
                <a:cs typeface="Times New Roman" panose="02020603050405020304" pitchFamily="18" charset="0"/>
              </a:rPr>
              <a:t>Single/multi columns</a:t>
            </a:r>
            <a:r>
              <a:rPr lang="en-IN" sz="1200" spc="-70" dirty="0">
                <a:cs typeface="Times New Roman" panose="02020603050405020304" pitchFamily="18" charset="0"/>
              </a:rPr>
              <a:t>, from another </a:t>
            </a:r>
            <a:r>
              <a:rPr lang="en-IN" sz="1200" spc="-70" dirty="0" smtClean="0">
                <a:cs typeface="Times New Roman" panose="02020603050405020304" pitchFamily="18" charset="0"/>
              </a:rPr>
              <a:t>table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delete from </a:t>
            </a:r>
            <a:r>
              <a:rPr lang="en-US" sz="1200" spc="-70" dirty="0" err="1">
                <a:cs typeface="Times New Roman" panose="02020603050405020304" pitchFamily="18" charset="0"/>
              </a:rPr>
              <a:t>custinfowdwe</a:t>
            </a:r>
            <a:r>
              <a:rPr lang="en-US" sz="1200" spc="-70" dirty="0">
                <a:cs typeface="Times New Roman" panose="02020603050405020304" pitchFamily="18" charset="0"/>
              </a:rPr>
              <a:t> where id=1</a:t>
            </a:r>
            <a:r>
              <a:rPr lang="en-US" sz="1200" spc="-70" dirty="0" smtClean="0">
                <a:cs typeface="Times New Roman" panose="02020603050405020304" pitchFamily="18" charset="0"/>
              </a:rPr>
              <a:t>;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delete from </a:t>
            </a:r>
            <a:r>
              <a:rPr lang="en-US" sz="1200" spc="-70" dirty="0" err="1">
                <a:cs typeface="Times New Roman" panose="02020603050405020304" pitchFamily="18" charset="0"/>
              </a:rPr>
              <a:t>custinfowdwe</a:t>
            </a:r>
            <a:r>
              <a:rPr lang="en-US" sz="1200" spc="-70" dirty="0">
                <a:cs typeface="Times New Roman" panose="02020603050405020304" pitchFamily="18" charset="0"/>
              </a:rPr>
              <a:t> where id=(select max(id) from </a:t>
            </a:r>
            <a:r>
              <a:rPr lang="en-US" sz="1200" spc="-70" dirty="0" err="1">
                <a:cs typeface="Times New Roman" panose="02020603050405020304" pitchFamily="18" charset="0"/>
              </a:rPr>
              <a:t>praveen</a:t>
            </a:r>
            <a:r>
              <a:rPr lang="en-US" sz="1200" spc="-70" dirty="0">
                <a:cs typeface="Times New Roman" panose="02020603050405020304" pitchFamily="18" charset="0"/>
              </a:rPr>
              <a:t>);</a:t>
            </a:r>
            <a:endParaRPr lang="en-IN" sz="1200" spc="-70" dirty="0" smtClean="0">
              <a:cs typeface="Times New Roman" panose="02020603050405020304" pitchFamily="18" charset="0"/>
            </a:endParaRPr>
          </a:p>
          <a:p>
            <a:pPr marL="761365" lvl="2" indent="0">
              <a:spcBef>
                <a:spcPts val="1614"/>
              </a:spcBef>
              <a:buNone/>
              <a:tabLst>
                <a:tab pos="698500" algn="l"/>
              </a:tabLst>
            </a:pPr>
            <a:endParaRPr lang="en-IN" sz="1200" spc="-70" dirty="0">
              <a:cs typeface="Times New Roman" panose="02020603050405020304" pitchFamily="18" charset="0"/>
            </a:endParaRP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endParaRPr lang="en-IN" sz="1200" spc="-7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endParaRPr lang="en-IN" sz="1400" dirty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200"/>
              </a:spcBef>
              <a:buFont typeface="Wingdings"/>
              <a:buChar char=""/>
              <a:tabLst>
                <a:tab pos="698500" algn="l"/>
              </a:tabLst>
            </a:pPr>
            <a:endParaRPr lang="en-US" sz="1400" dirty="0">
              <a:cs typeface="Georgia"/>
            </a:endParaRPr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3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75" y="747713"/>
              <a:ext cx="1588" cy="547687"/>
            </p14:xfrm>
          </p:contentPart>
        </mc:Choice>
        <mc:Fallback xmlns="">
          <p:pic>
            <p:nvPicPr>
              <p:cNvPr id="133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474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TCL – </a:t>
            </a:r>
            <a:r>
              <a:rPr lang="en-US" sz="3100" dirty="0" smtClean="0">
                <a:solidFill>
                  <a:schemeClr val="accent1">
                    <a:lumMod val="75000"/>
                  </a:schemeClr>
                </a:solidFill>
              </a:rPr>
              <a:t>Will not supported in </a:t>
            </a:r>
            <a:r>
              <a:rPr lang="en-US" sz="3100" dirty="0" err="1" smtClean="0">
                <a:solidFill>
                  <a:schemeClr val="accent1">
                    <a:lumMod val="75000"/>
                  </a:schemeClr>
                </a:solidFill>
              </a:rPr>
              <a:t>Bigdata</a:t>
            </a:r>
            <a:r>
              <a:rPr lang="en-US" sz="3100" dirty="0" smtClean="0">
                <a:solidFill>
                  <a:schemeClr val="accent1">
                    <a:lumMod val="75000"/>
                  </a:schemeClr>
                </a:solidFill>
              </a:rPr>
              <a:t>, least priority</a:t>
            </a:r>
            <a:endParaRPr lang="en-US" sz="3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2400" spc="-70" dirty="0" smtClean="0">
                <a:cs typeface="Georgia"/>
              </a:rPr>
              <a:t>Commit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2000" spc="-70" dirty="0">
                <a:cs typeface="Georgia"/>
              </a:rPr>
              <a:t>SET </a:t>
            </a:r>
            <a:r>
              <a:rPr lang="en-IN" sz="2000" spc="-70" dirty="0" err="1" smtClean="0">
                <a:cs typeface="Georgia"/>
              </a:rPr>
              <a:t>autocommit</a:t>
            </a:r>
            <a:r>
              <a:rPr lang="en-IN" sz="2000" spc="-70" dirty="0" smtClean="0">
                <a:cs typeface="Georgia"/>
              </a:rPr>
              <a:t>=0 or 1</a:t>
            </a:r>
            <a:endParaRPr lang="en-IN" sz="2000" spc="-70" dirty="0">
              <a:cs typeface="Georgia"/>
            </a:endParaRP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2000" spc="-70" dirty="0" smtClean="0">
                <a:cs typeface="Georgia"/>
              </a:rPr>
              <a:t>Commit DML data</a:t>
            </a:r>
          </a:p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2400" spc="-70" dirty="0" smtClean="0">
                <a:cs typeface="Times New Roman" panose="02020603050405020304" pitchFamily="18" charset="0"/>
              </a:rPr>
              <a:t>Rollback</a:t>
            </a:r>
            <a:endParaRPr lang="en-IN" sz="2000" spc="-70" dirty="0" smtClean="0">
              <a:cs typeface="Times New Roman" panose="02020603050405020304" pitchFamily="18" charset="0"/>
            </a:endParaRP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US" sz="2000" spc="-70" dirty="0" smtClean="0">
                <a:cs typeface="Times New Roman" panose="02020603050405020304" pitchFamily="18" charset="0"/>
              </a:rPr>
              <a:t>Rollback DML data</a:t>
            </a:r>
            <a:endParaRPr lang="en-IN" sz="2000" spc="-7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2400" spc="-70" dirty="0" smtClean="0">
                <a:cs typeface="Times New Roman" panose="02020603050405020304" pitchFamily="18" charset="0"/>
              </a:rPr>
              <a:t>Transaction Control</a:t>
            </a:r>
            <a:endParaRPr lang="en-IN" sz="2000" spc="-70" dirty="0">
              <a:cs typeface="Times New Roman" panose="02020603050405020304" pitchFamily="18" charset="0"/>
            </a:endParaRP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US" sz="2000" spc="-70" dirty="0" smtClean="0">
                <a:cs typeface="Times New Roman" panose="02020603050405020304" pitchFamily="18" charset="0"/>
              </a:rPr>
              <a:t>Start Transaction</a:t>
            </a:r>
            <a:endParaRPr lang="en-IN" sz="2000" spc="-70" dirty="0">
              <a:cs typeface="Times New Roman" panose="02020603050405020304" pitchFamily="18" charset="0"/>
            </a:endParaRP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500" dirty="0">
                <a:cs typeface="Times New Roman" panose="02020603050405020304" pitchFamily="18" charset="0"/>
              </a:rPr>
              <a:t>drop table </a:t>
            </a:r>
            <a:r>
              <a:rPr lang="en-IN" sz="1500" dirty="0" err="1">
                <a:cs typeface="Times New Roman" panose="02020603050405020304" pitchFamily="18" charset="0"/>
              </a:rPr>
              <a:t>bms</a:t>
            </a:r>
            <a:r>
              <a:rPr lang="en-IN" sz="1500" dirty="0" smtClean="0">
                <a:cs typeface="Times New Roman" panose="02020603050405020304" pitchFamily="18" charset="0"/>
              </a:rPr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500" dirty="0" smtClean="0">
                <a:cs typeface="Times New Roman" panose="02020603050405020304" pitchFamily="18" charset="0"/>
              </a:rPr>
              <a:t>create </a:t>
            </a:r>
            <a:r>
              <a:rPr lang="en-IN" sz="1500" dirty="0">
                <a:cs typeface="Times New Roman" panose="02020603050405020304" pitchFamily="18" charset="0"/>
              </a:rPr>
              <a:t>table </a:t>
            </a:r>
            <a:r>
              <a:rPr lang="en-IN" sz="1500" dirty="0" err="1">
                <a:cs typeface="Times New Roman" panose="02020603050405020304" pitchFamily="18" charset="0"/>
              </a:rPr>
              <a:t>bms</a:t>
            </a:r>
            <a:r>
              <a:rPr lang="en-IN" sz="1500" dirty="0">
                <a:cs typeface="Times New Roman" panose="02020603050405020304" pitchFamily="18" charset="0"/>
              </a:rPr>
              <a:t>(id </a:t>
            </a:r>
            <a:r>
              <a:rPr lang="en-IN" sz="1500" dirty="0" err="1">
                <a:cs typeface="Times New Roman" panose="02020603050405020304" pitchFamily="18" charset="0"/>
              </a:rPr>
              <a:t>int</a:t>
            </a:r>
            <a:r>
              <a:rPr lang="en-IN" sz="1500" dirty="0">
                <a:cs typeface="Times New Roman" panose="02020603050405020304" pitchFamily="18" charset="0"/>
              </a:rPr>
              <a:t>, seats </a:t>
            </a:r>
            <a:r>
              <a:rPr lang="en-IN" sz="1500" dirty="0" err="1">
                <a:cs typeface="Times New Roman" panose="02020603050405020304" pitchFamily="18" charset="0"/>
              </a:rPr>
              <a:t>varchar</a:t>
            </a:r>
            <a:r>
              <a:rPr lang="en-IN" sz="1500" dirty="0">
                <a:cs typeface="Times New Roman" panose="02020603050405020304" pitchFamily="18" charset="0"/>
              </a:rPr>
              <a:t>(100), </a:t>
            </a:r>
            <a:r>
              <a:rPr lang="en-IN" sz="1500" dirty="0" err="1">
                <a:cs typeface="Times New Roman" panose="02020603050405020304" pitchFamily="18" charset="0"/>
              </a:rPr>
              <a:t>ts</a:t>
            </a:r>
            <a:r>
              <a:rPr lang="en-IN" sz="1500" dirty="0">
                <a:cs typeface="Times New Roman" panose="02020603050405020304" pitchFamily="18" charset="0"/>
              </a:rPr>
              <a:t> timestamp</a:t>
            </a:r>
            <a:r>
              <a:rPr lang="en-IN" sz="1500" dirty="0" smtClean="0">
                <a:cs typeface="Times New Roman" panose="02020603050405020304" pitchFamily="18" charset="0"/>
              </a:rPr>
              <a:t>);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500" b="1" dirty="0" smtClean="0">
                <a:cs typeface="Times New Roman" panose="02020603050405020304" pitchFamily="18" charset="0"/>
              </a:rPr>
              <a:t>set </a:t>
            </a:r>
            <a:r>
              <a:rPr lang="en-IN" sz="1500" b="1" dirty="0" err="1">
                <a:cs typeface="Times New Roman" panose="02020603050405020304" pitchFamily="18" charset="0"/>
              </a:rPr>
              <a:t>autocommit</a:t>
            </a:r>
            <a:r>
              <a:rPr lang="en-IN" sz="1500" b="1" dirty="0">
                <a:cs typeface="Times New Roman" panose="02020603050405020304" pitchFamily="18" charset="0"/>
              </a:rPr>
              <a:t>=0</a:t>
            </a:r>
            <a:r>
              <a:rPr lang="en-IN" sz="1500" b="1" dirty="0" smtClean="0">
                <a:cs typeface="Times New Roman" panose="02020603050405020304" pitchFamily="18" charset="0"/>
              </a:rPr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500" b="1" dirty="0" smtClean="0">
                <a:cs typeface="Times New Roman" panose="02020603050405020304" pitchFamily="18" charset="0"/>
              </a:rPr>
              <a:t>start </a:t>
            </a:r>
            <a:r>
              <a:rPr lang="en-IN" sz="1500" b="1" dirty="0">
                <a:cs typeface="Times New Roman" panose="02020603050405020304" pitchFamily="18" charset="0"/>
              </a:rPr>
              <a:t>transaction</a:t>
            </a:r>
            <a:r>
              <a:rPr lang="en-IN" sz="1500" b="1" dirty="0" smtClean="0">
                <a:cs typeface="Times New Roman" panose="02020603050405020304" pitchFamily="18" charset="0"/>
              </a:rPr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500" dirty="0" smtClean="0">
                <a:cs typeface="Times New Roman" panose="02020603050405020304" pitchFamily="18" charset="0"/>
              </a:rPr>
              <a:t>insert </a:t>
            </a:r>
            <a:r>
              <a:rPr lang="en-IN" sz="1500" dirty="0">
                <a:cs typeface="Times New Roman" panose="02020603050405020304" pitchFamily="18" charset="0"/>
              </a:rPr>
              <a:t>into </a:t>
            </a:r>
            <a:r>
              <a:rPr lang="en-IN" sz="1500" dirty="0" err="1">
                <a:cs typeface="Times New Roman" panose="02020603050405020304" pitchFamily="18" charset="0"/>
              </a:rPr>
              <a:t>bms</a:t>
            </a:r>
            <a:r>
              <a:rPr lang="en-IN" sz="1500" dirty="0">
                <a:cs typeface="Times New Roman" panose="02020603050405020304" pitchFamily="18" charset="0"/>
              </a:rPr>
              <a:t> values(2,'b1,b2',current_timestamp</a:t>
            </a:r>
            <a:r>
              <a:rPr lang="en-IN" sz="1500" dirty="0" smtClean="0">
                <a:cs typeface="Times New Roman" panose="02020603050405020304" pitchFamily="18" charset="0"/>
              </a:rPr>
              <a:t>);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500" dirty="0" smtClean="0">
                <a:cs typeface="Times New Roman" panose="02020603050405020304" pitchFamily="18" charset="0"/>
              </a:rPr>
              <a:t>select </a:t>
            </a:r>
            <a:r>
              <a:rPr lang="en-IN" sz="1500" dirty="0">
                <a:cs typeface="Times New Roman" panose="02020603050405020304" pitchFamily="18" charset="0"/>
              </a:rPr>
              <a:t>* from </a:t>
            </a:r>
            <a:r>
              <a:rPr lang="en-IN" sz="1500" dirty="0" err="1">
                <a:cs typeface="Times New Roman" panose="02020603050405020304" pitchFamily="18" charset="0"/>
              </a:rPr>
              <a:t>bms</a:t>
            </a:r>
            <a:r>
              <a:rPr lang="en-IN" sz="1500" dirty="0" smtClean="0">
                <a:cs typeface="Times New Roman" panose="02020603050405020304" pitchFamily="18" charset="0"/>
              </a:rPr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500" dirty="0" smtClean="0">
                <a:cs typeface="Times New Roman" panose="02020603050405020304" pitchFamily="18" charset="0"/>
              </a:rPr>
              <a:t>commit;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500" dirty="0" smtClean="0">
                <a:cs typeface="Times New Roman" panose="02020603050405020304" pitchFamily="18" charset="0"/>
              </a:rPr>
              <a:t>rollback;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500" dirty="0" smtClean="0">
                <a:cs typeface="Times New Roman" panose="02020603050405020304" pitchFamily="18" charset="0"/>
              </a:rPr>
              <a:t>select </a:t>
            </a:r>
            <a:r>
              <a:rPr lang="en-IN" sz="1500" dirty="0">
                <a:cs typeface="Times New Roman" panose="02020603050405020304" pitchFamily="18" charset="0"/>
              </a:rPr>
              <a:t>* from </a:t>
            </a:r>
            <a:r>
              <a:rPr lang="en-IN" sz="1500" dirty="0" err="1">
                <a:cs typeface="Times New Roman" panose="02020603050405020304" pitchFamily="18" charset="0"/>
              </a:rPr>
              <a:t>bms</a:t>
            </a:r>
            <a:r>
              <a:rPr lang="en-IN" sz="1500" dirty="0">
                <a:cs typeface="Times New Roman" panose="02020603050405020304" pitchFamily="18" charset="0"/>
              </a:rPr>
              <a:t>;</a:t>
            </a:r>
            <a:endParaRPr lang="en-IN" sz="240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200"/>
              </a:spcBef>
              <a:buFont typeface="Wingdings"/>
              <a:buChar char=""/>
              <a:tabLst>
                <a:tab pos="698500" algn="l"/>
              </a:tabLst>
            </a:pPr>
            <a:endParaRPr lang="en-US" sz="2400" dirty="0" smtClean="0">
              <a:cs typeface="Georgia"/>
            </a:endParaRP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3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75" y="747713"/>
              <a:ext cx="1588" cy="547687"/>
            </p14:xfrm>
          </p:contentPart>
        </mc:Choice>
        <mc:Fallback xmlns="">
          <p:pic>
            <p:nvPicPr>
              <p:cNvPr id="133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97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DCL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2400" spc="-70" dirty="0" smtClean="0">
                <a:cs typeface="Georgia"/>
              </a:rPr>
              <a:t>Grant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US" sz="2000" spc="-70" dirty="0">
                <a:cs typeface="Georgia"/>
              </a:rPr>
              <a:t>grant select on </a:t>
            </a:r>
            <a:r>
              <a:rPr lang="en-US" sz="2000" spc="-70" dirty="0" smtClean="0">
                <a:cs typeface="Georgia"/>
              </a:rPr>
              <a:t>core_banking.tbl2 </a:t>
            </a:r>
            <a:r>
              <a:rPr lang="en-US" sz="2000" spc="-70" dirty="0">
                <a:cs typeface="Georgia"/>
              </a:rPr>
              <a:t>to </a:t>
            </a:r>
            <a:r>
              <a:rPr lang="en-US" sz="2000" spc="-70" dirty="0" err="1">
                <a:cs typeface="Georgia"/>
              </a:rPr>
              <a:t>inceptez</a:t>
            </a:r>
            <a:r>
              <a:rPr lang="en-US" sz="2000" spc="-70" dirty="0">
                <a:cs typeface="Georgia"/>
              </a:rPr>
              <a:t>;</a:t>
            </a:r>
            <a:endParaRPr lang="en-IN" sz="2000" spc="-70" dirty="0" smtClean="0">
              <a:cs typeface="Georgia"/>
            </a:endParaRPr>
          </a:p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2400" spc="-70" dirty="0" smtClean="0">
                <a:cs typeface="Times New Roman" panose="02020603050405020304" pitchFamily="18" charset="0"/>
              </a:rPr>
              <a:t>Revoke</a:t>
            </a:r>
            <a:endParaRPr lang="en-IN" sz="2000" spc="-70" dirty="0" smtClean="0">
              <a:cs typeface="Times New Roman" panose="02020603050405020304" pitchFamily="18" charset="0"/>
            </a:endParaRP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US" sz="2000" spc="-70" dirty="0" smtClean="0">
                <a:cs typeface="Times New Roman" panose="02020603050405020304" pitchFamily="18" charset="0"/>
              </a:rPr>
              <a:t>revoke </a:t>
            </a:r>
            <a:r>
              <a:rPr lang="en-US" sz="2000" spc="-70" dirty="0">
                <a:cs typeface="Times New Roman" panose="02020603050405020304" pitchFamily="18" charset="0"/>
              </a:rPr>
              <a:t>select on </a:t>
            </a:r>
            <a:r>
              <a:rPr lang="en-US" sz="2000" spc="-70" dirty="0" smtClean="0">
                <a:cs typeface="Times New Roman" panose="02020603050405020304" pitchFamily="18" charset="0"/>
              </a:rPr>
              <a:t>core_banking.tbl2 </a:t>
            </a:r>
            <a:r>
              <a:rPr lang="en-US" sz="2000" spc="-70" dirty="0" smtClean="0">
                <a:cs typeface="Times New Roman" panose="02020603050405020304" pitchFamily="18" charset="0"/>
              </a:rPr>
              <a:t>from </a:t>
            </a:r>
            <a:r>
              <a:rPr lang="en-US" sz="2000" spc="-70" dirty="0" err="1" smtClean="0">
                <a:cs typeface="Times New Roman" panose="02020603050405020304" pitchFamily="18" charset="0"/>
              </a:rPr>
              <a:t>inceptez</a:t>
            </a:r>
            <a:r>
              <a:rPr lang="en-US" sz="2000" spc="-70" dirty="0">
                <a:cs typeface="Times New Roman" panose="02020603050405020304" pitchFamily="18" charset="0"/>
              </a:rPr>
              <a:t>;</a:t>
            </a:r>
            <a:endParaRPr lang="en-IN" sz="2000" spc="-7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endParaRPr lang="en-IN" sz="240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200"/>
              </a:spcBef>
              <a:buFont typeface="Wingdings"/>
              <a:buChar char=""/>
              <a:tabLst>
                <a:tab pos="698500" algn="l"/>
              </a:tabLst>
            </a:pPr>
            <a:endParaRPr lang="en-US" sz="2400" dirty="0" smtClean="0">
              <a:cs typeface="Georgia"/>
            </a:endParaRP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3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713" y="747713"/>
              <a:ext cx="8348662" cy="2933700"/>
            </p14:xfrm>
          </p:contentPart>
        </mc:Choice>
        <mc:Fallback xmlns="">
          <p:pic>
            <p:nvPicPr>
              <p:cNvPr id="133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633" y="728633"/>
                <a:ext cx="8386822" cy="2971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3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75" y="747713"/>
              <a:ext cx="1588" cy="547687"/>
            </p14:xfrm>
          </p:contentPart>
        </mc:Choice>
        <mc:Fallback xmlns="">
          <p:pic>
            <p:nvPicPr>
              <p:cNvPr id="133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08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DQL (Important)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3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713" y="747713"/>
              <a:ext cx="8348662" cy="2933700"/>
            </p14:xfrm>
          </p:contentPart>
        </mc:Choice>
        <mc:Fallback xmlns="">
          <p:pic>
            <p:nvPicPr>
              <p:cNvPr id="133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633" y="728633"/>
                <a:ext cx="8386822" cy="2971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3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75" y="747713"/>
              <a:ext cx="1588" cy="547687"/>
            </p14:xfrm>
          </p:contentPart>
        </mc:Choice>
        <mc:Fallback xmlns="">
          <p:pic>
            <p:nvPicPr>
              <p:cNvPr id="133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" y="757238"/>
            <a:ext cx="8229600" cy="4525963"/>
          </a:xfrm>
        </p:spPr>
        <p:txBody>
          <a:bodyPr>
            <a:noAutofit/>
          </a:bodyPr>
          <a:lstStyle/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800" spc="-70" dirty="0" smtClean="0">
                <a:cs typeface="Georgia"/>
              </a:rPr>
              <a:t>Select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Georgia"/>
              </a:rPr>
              <a:t>Single/multiple columns, alias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Georgia"/>
              </a:rPr>
              <a:t>Filter rows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Operators Types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Like, in, between operators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Distinct, Sorting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Aggregation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Built in functions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Case statements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Sub queries, CTEs, Views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Joins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Set Operators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Analytical &amp; Windowing Functions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endParaRPr lang="en-IN" sz="1600" spc="-7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endParaRPr lang="en-IN" sz="180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200"/>
              </a:spcBef>
              <a:buFont typeface="Wingdings"/>
              <a:buChar char=""/>
              <a:tabLst>
                <a:tab pos="698500" algn="l"/>
              </a:tabLst>
            </a:pPr>
            <a:endParaRPr lang="en-US" sz="1800" dirty="0" smtClean="0">
              <a:cs typeface="Georgia"/>
            </a:endParaRPr>
          </a:p>
          <a:p>
            <a:endParaRPr lang="en-US" sz="2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93555"/>
            <a:ext cx="3564659" cy="40120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65493"/>
            <a:ext cx="4830723" cy="205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33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DQL (Important)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3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75" y="747713"/>
              <a:ext cx="1588" cy="547687"/>
            </p14:xfrm>
          </p:contentPart>
        </mc:Choice>
        <mc:Fallback xmlns="">
          <p:pic>
            <p:nvPicPr>
              <p:cNvPr id="133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9" y="757238"/>
            <a:ext cx="9021763" cy="4525963"/>
          </a:xfrm>
        </p:spPr>
        <p:txBody>
          <a:bodyPr>
            <a:noAutofit/>
          </a:bodyPr>
          <a:lstStyle/>
          <a:p>
            <a:pPr marL="698500" lvl="1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800" spc="-70" dirty="0" smtClean="0">
                <a:cs typeface="Georgia"/>
              </a:rPr>
              <a:t>Select</a:t>
            </a: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Georgia"/>
              </a:rPr>
              <a:t>Single/all/multiple </a:t>
            </a:r>
            <a:r>
              <a:rPr lang="en-IN" sz="1600" b="1" spc="-70" dirty="0" smtClean="0">
                <a:cs typeface="Georgia"/>
              </a:rPr>
              <a:t>columns, </a:t>
            </a:r>
            <a:r>
              <a:rPr lang="en-IN" sz="1600" b="1" spc="-70" dirty="0" smtClean="0">
                <a:cs typeface="Georgia"/>
              </a:rPr>
              <a:t>alias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400" spc="-70" dirty="0">
                <a:cs typeface="Georgia"/>
              </a:rPr>
              <a:t>select </a:t>
            </a:r>
            <a:r>
              <a:rPr lang="en-US" sz="1400" spc="-70" dirty="0" err="1">
                <a:cs typeface="Georgia"/>
              </a:rPr>
              <a:t>department_id</a:t>
            </a:r>
            <a:r>
              <a:rPr lang="en-US" sz="1400" spc="-70" dirty="0">
                <a:cs typeface="Georgia"/>
              </a:rPr>
              <a:t> </a:t>
            </a:r>
            <a:r>
              <a:rPr lang="en-US" sz="1400" b="1" spc="-70" dirty="0">
                <a:cs typeface="Georgia"/>
              </a:rPr>
              <a:t>as </a:t>
            </a:r>
            <a:r>
              <a:rPr lang="en-US" sz="1400" b="1" spc="-70" dirty="0" err="1">
                <a:cs typeface="Georgia"/>
              </a:rPr>
              <a:t>did</a:t>
            </a:r>
            <a:r>
              <a:rPr lang="en-US" sz="1400" spc="-70" dirty="0" err="1">
                <a:cs typeface="Georgia"/>
              </a:rPr>
              <a:t>,upper</a:t>
            </a:r>
            <a:r>
              <a:rPr lang="en-US" sz="1400" spc="-70" dirty="0">
                <a:cs typeface="Georgia"/>
              </a:rPr>
              <a:t>(</a:t>
            </a:r>
            <a:r>
              <a:rPr lang="en-US" sz="1400" spc="-70" dirty="0" err="1">
                <a:cs typeface="Georgia"/>
              </a:rPr>
              <a:t>department_name</a:t>
            </a:r>
            <a:r>
              <a:rPr lang="en-US" sz="1400" spc="-70" dirty="0">
                <a:cs typeface="Georgia"/>
              </a:rPr>
              <a:t>) </a:t>
            </a:r>
            <a:r>
              <a:rPr lang="en-US" sz="1400" b="1" spc="-70" dirty="0" err="1">
                <a:cs typeface="Georgia"/>
              </a:rPr>
              <a:t>dname</a:t>
            </a:r>
            <a:r>
              <a:rPr lang="en-US" sz="1400" spc="-70" dirty="0">
                <a:cs typeface="Georgia"/>
              </a:rPr>
              <a:t> from departments;</a:t>
            </a:r>
            <a:endParaRPr lang="en-IN" sz="1400" spc="-70" dirty="0" smtClean="0">
              <a:cs typeface="Georgia"/>
            </a:endParaRP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Georgia"/>
              </a:rPr>
              <a:t>Filter </a:t>
            </a:r>
            <a:r>
              <a:rPr lang="en-IN" sz="1600" b="1" spc="-70" dirty="0" smtClean="0">
                <a:cs typeface="Georgia"/>
              </a:rPr>
              <a:t>rows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70" dirty="0">
                <a:cs typeface="Georgia"/>
              </a:rPr>
              <a:t>select </a:t>
            </a:r>
            <a:r>
              <a:rPr lang="en-US" sz="1100" spc="-70" dirty="0" err="1">
                <a:cs typeface="Georgia"/>
              </a:rPr>
              <a:t>department_id</a:t>
            </a:r>
            <a:r>
              <a:rPr lang="en-US" sz="1100" spc="-70" dirty="0">
                <a:cs typeface="Georgia"/>
              </a:rPr>
              <a:t> as </a:t>
            </a:r>
            <a:r>
              <a:rPr lang="en-US" sz="1100" spc="-70" dirty="0" err="1">
                <a:cs typeface="Georgia"/>
              </a:rPr>
              <a:t>did,upper</a:t>
            </a:r>
            <a:r>
              <a:rPr lang="en-US" sz="1100" spc="-70" dirty="0">
                <a:cs typeface="Georgia"/>
              </a:rPr>
              <a:t>(</a:t>
            </a:r>
            <a:r>
              <a:rPr lang="en-US" sz="1100" spc="-70" dirty="0" err="1">
                <a:cs typeface="Georgia"/>
              </a:rPr>
              <a:t>department_name</a:t>
            </a:r>
            <a:r>
              <a:rPr lang="en-US" sz="1100" spc="-70" dirty="0">
                <a:cs typeface="Georgia"/>
              </a:rPr>
              <a:t>) </a:t>
            </a:r>
            <a:r>
              <a:rPr lang="en-US" sz="1100" spc="-70" dirty="0" err="1">
                <a:cs typeface="Georgia"/>
              </a:rPr>
              <a:t>dname</a:t>
            </a:r>
            <a:r>
              <a:rPr lang="en-US" sz="1100" spc="-70" dirty="0">
                <a:cs typeface="Georgia"/>
              </a:rPr>
              <a:t> from </a:t>
            </a:r>
            <a:r>
              <a:rPr lang="en-US" sz="1100" spc="-70" dirty="0" smtClean="0">
                <a:cs typeface="Georgia"/>
              </a:rPr>
              <a:t>departments </a:t>
            </a:r>
            <a:r>
              <a:rPr lang="en-US" sz="1100" b="1" spc="-70" dirty="0" smtClean="0">
                <a:cs typeface="Georgia"/>
              </a:rPr>
              <a:t>Where </a:t>
            </a:r>
            <a:r>
              <a:rPr lang="en-US" sz="1100" b="1" spc="-70" dirty="0" err="1" smtClean="0">
                <a:cs typeface="Georgia"/>
              </a:rPr>
              <a:t>department_id</a:t>
            </a:r>
            <a:r>
              <a:rPr lang="en-US" sz="1100" b="1" spc="-70" dirty="0" smtClean="0">
                <a:cs typeface="Georgia"/>
              </a:rPr>
              <a:t>&gt;30;</a:t>
            </a:r>
            <a:endParaRPr lang="en-IN" sz="1100" b="1" spc="-70" dirty="0" smtClean="0">
              <a:cs typeface="Georgia"/>
            </a:endParaRP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Operators </a:t>
            </a:r>
            <a:r>
              <a:rPr lang="en-IN" sz="1600" b="1" spc="-70" dirty="0" smtClean="0">
                <a:cs typeface="Times New Roman" panose="02020603050405020304" pitchFamily="18" charset="0"/>
              </a:rPr>
              <a:t>Types (arithmetic, logical, </a:t>
            </a:r>
            <a:r>
              <a:rPr lang="en-IN" sz="1600" b="1" spc="-70" dirty="0" err="1" smtClean="0">
                <a:cs typeface="Times New Roman" panose="02020603050405020304" pitchFamily="18" charset="0"/>
              </a:rPr>
              <a:t>comparision</a:t>
            </a:r>
            <a:r>
              <a:rPr lang="en-IN" sz="1600" b="1" spc="-70" dirty="0" smtClean="0">
                <a:cs typeface="Times New Roman" panose="02020603050405020304" pitchFamily="18" charset="0"/>
              </a:rPr>
              <a:t>)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select </a:t>
            </a:r>
            <a:r>
              <a:rPr lang="en-US" sz="1200" spc="-70" dirty="0" err="1" smtClean="0">
                <a:cs typeface="Times New Roman" panose="02020603050405020304" pitchFamily="18" charset="0"/>
              </a:rPr>
              <a:t>employee_id,department_id,salary,salary</a:t>
            </a:r>
            <a:r>
              <a:rPr lang="en-US" sz="1200" spc="-70" dirty="0" smtClean="0">
                <a:cs typeface="Times New Roman" panose="02020603050405020304" pitchFamily="18" charset="0"/>
              </a:rPr>
              <a:t> </a:t>
            </a:r>
            <a:r>
              <a:rPr lang="en-US" sz="1200" b="1" spc="-70" dirty="0" smtClean="0">
                <a:cs typeface="Times New Roman" panose="02020603050405020304" pitchFamily="18" charset="0"/>
              </a:rPr>
              <a:t>+ </a:t>
            </a:r>
            <a:r>
              <a:rPr lang="en-US" sz="1200" spc="-70" dirty="0" smtClean="0">
                <a:cs typeface="Times New Roman" panose="02020603050405020304" pitchFamily="18" charset="0"/>
              </a:rPr>
              <a:t>1000 </a:t>
            </a:r>
            <a:r>
              <a:rPr lang="en-US" sz="1200" spc="-70" dirty="0" err="1">
                <a:cs typeface="Times New Roman" panose="02020603050405020304" pitchFamily="18" charset="0"/>
              </a:rPr>
              <a:t>bonus_sal</a:t>
            </a:r>
            <a:r>
              <a:rPr lang="en-US" sz="1200" spc="-70" dirty="0">
                <a:cs typeface="Times New Roman" panose="02020603050405020304" pitchFamily="18" charset="0"/>
              </a:rPr>
              <a:t> from employees where </a:t>
            </a:r>
            <a:r>
              <a:rPr lang="en-US" sz="1200" spc="-70" dirty="0" err="1" smtClean="0">
                <a:cs typeface="Times New Roman" panose="02020603050405020304" pitchFamily="18" charset="0"/>
              </a:rPr>
              <a:t>department_id</a:t>
            </a:r>
            <a:r>
              <a:rPr lang="en-US" sz="1200" spc="-70" dirty="0" smtClean="0">
                <a:cs typeface="Times New Roman" panose="02020603050405020304" pitchFamily="18" charset="0"/>
              </a:rPr>
              <a:t> </a:t>
            </a:r>
            <a:r>
              <a:rPr lang="en-US" sz="1200" b="1" spc="-70" dirty="0" smtClean="0">
                <a:cs typeface="Times New Roman" panose="02020603050405020304" pitchFamily="18" charset="0"/>
              </a:rPr>
              <a:t>=</a:t>
            </a:r>
            <a:r>
              <a:rPr lang="en-US" sz="1200" spc="-70" dirty="0" smtClean="0">
                <a:cs typeface="Times New Roman" panose="02020603050405020304" pitchFamily="18" charset="0"/>
              </a:rPr>
              <a:t> 60 </a:t>
            </a:r>
            <a:r>
              <a:rPr lang="en-US" sz="1200" b="1" spc="-70" dirty="0">
                <a:cs typeface="Times New Roman" panose="02020603050405020304" pitchFamily="18" charset="0"/>
              </a:rPr>
              <a:t>or</a:t>
            </a:r>
            <a:r>
              <a:rPr lang="en-US" sz="1200" spc="-70" dirty="0">
                <a:cs typeface="Times New Roman" panose="02020603050405020304" pitchFamily="18" charset="0"/>
              </a:rPr>
              <a:t> salary&gt;4800;</a:t>
            </a:r>
            <a:endParaRPr lang="en-IN" sz="1200" spc="-70" dirty="0" smtClean="0">
              <a:cs typeface="Times New Roman" panose="02020603050405020304" pitchFamily="18" charset="0"/>
            </a:endParaRP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Like, in, between </a:t>
            </a:r>
            <a:r>
              <a:rPr lang="en-IN" sz="1600" b="1" spc="-70" dirty="0" smtClean="0">
                <a:cs typeface="Times New Roman" panose="02020603050405020304" pitchFamily="18" charset="0"/>
              </a:rPr>
              <a:t>and operators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b="1" spc="-70" dirty="0">
                <a:cs typeface="Times New Roman" panose="02020603050405020304" pitchFamily="18" charset="0"/>
              </a:rPr>
              <a:t>select * from employees where </a:t>
            </a:r>
            <a:r>
              <a:rPr lang="en-US" sz="1100" b="1" spc="-70" dirty="0" err="1">
                <a:cs typeface="Times New Roman" panose="02020603050405020304" pitchFamily="18" charset="0"/>
              </a:rPr>
              <a:t>first_name</a:t>
            </a:r>
            <a:r>
              <a:rPr lang="en-US" sz="1100" b="1" spc="-70" dirty="0">
                <a:cs typeface="Times New Roman" panose="02020603050405020304" pitchFamily="18" charset="0"/>
              </a:rPr>
              <a:t> like '%ex</a:t>
            </a:r>
            <a:r>
              <a:rPr lang="en-US" sz="1100" b="1" spc="-70" dirty="0" smtClean="0">
                <a:cs typeface="Times New Roman" panose="02020603050405020304" pitchFamily="18" charset="0"/>
              </a:rPr>
              <a:t>%';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b="1" spc="-70" dirty="0" smtClean="0">
                <a:cs typeface="Times New Roman" panose="02020603050405020304" pitchFamily="18" charset="0"/>
              </a:rPr>
              <a:t>select </a:t>
            </a:r>
            <a:r>
              <a:rPr lang="en-US" sz="1100" b="1" spc="-70" dirty="0">
                <a:cs typeface="Times New Roman" panose="02020603050405020304" pitchFamily="18" charset="0"/>
              </a:rPr>
              <a:t>* from employees where </a:t>
            </a:r>
            <a:r>
              <a:rPr lang="en-US" sz="1100" b="1" spc="-70" dirty="0" err="1">
                <a:cs typeface="Times New Roman" panose="02020603050405020304" pitchFamily="18" charset="0"/>
              </a:rPr>
              <a:t>job_id</a:t>
            </a:r>
            <a:r>
              <a:rPr lang="en-US" sz="1100" b="1" spc="-70" dirty="0">
                <a:cs typeface="Times New Roman" panose="02020603050405020304" pitchFamily="18" charset="0"/>
              </a:rPr>
              <a:t> in ('IT_PROG','PU_CLERK</a:t>
            </a:r>
            <a:r>
              <a:rPr lang="en-US" sz="1100" b="1" spc="-70" dirty="0" smtClean="0">
                <a:cs typeface="Times New Roman" panose="02020603050405020304" pitchFamily="18" charset="0"/>
              </a:rPr>
              <a:t>');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b="1" spc="-70" dirty="0" smtClean="0">
                <a:cs typeface="Times New Roman" panose="02020603050405020304" pitchFamily="18" charset="0"/>
              </a:rPr>
              <a:t>select </a:t>
            </a:r>
            <a:r>
              <a:rPr lang="en-US" sz="1100" b="1" spc="-70" dirty="0">
                <a:cs typeface="Times New Roman" panose="02020603050405020304" pitchFamily="18" charset="0"/>
              </a:rPr>
              <a:t>* from employees where salary between 4800 and 9000;</a:t>
            </a:r>
            <a:endParaRPr lang="en-IN" sz="1100" b="1" spc="-70" dirty="0" smtClean="0">
              <a:cs typeface="Times New Roman" panose="02020603050405020304" pitchFamily="18" charset="0"/>
            </a:endParaRP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Type Casting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select * from employees where cast(salary as char(100)) like '%8%';</a:t>
            </a:r>
            <a:endParaRPr lang="en-IN" sz="1200" spc="-70" dirty="0" smtClean="0">
              <a:cs typeface="Times New Roman" panose="02020603050405020304" pitchFamily="18" charset="0"/>
            </a:endParaRP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Distinct</a:t>
            </a:r>
            <a:r>
              <a:rPr lang="en-IN" sz="1600" b="1" spc="-70" dirty="0" smtClean="0">
                <a:cs typeface="Times New Roman" panose="02020603050405020304" pitchFamily="18" charset="0"/>
              </a:rPr>
              <a:t>, </a:t>
            </a:r>
            <a:r>
              <a:rPr lang="en-IN" sz="1600" b="1" spc="-70" dirty="0" smtClean="0">
                <a:cs typeface="Times New Roman" panose="02020603050405020304" pitchFamily="18" charset="0"/>
              </a:rPr>
              <a:t>Sorting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select distinct </a:t>
            </a:r>
            <a:r>
              <a:rPr lang="en-US" sz="1200" spc="-70" dirty="0" err="1">
                <a:cs typeface="Times New Roman" panose="02020603050405020304" pitchFamily="18" charset="0"/>
              </a:rPr>
              <a:t>job_id</a:t>
            </a:r>
            <a:r>
              <a:rPr lang="en-US" sz="1200" spc="-70" dirty="0">
                <a:cs typeface="Times New Roman" panose="02020603050405020304" pitchFamily="18" charset="0"/>
              </a:rPr>
              <a:t> from employees</a:t>
            </a:r>
            <a:r>
              <a:rPr lang="en-US" sz="1200" spc="-70" dirty="0" smtClean="0">
                <a:cs typeface="Times New Roman" panose="02020603050405020304" pitchFamily="18" charset="0"/>
              </a:rPr>
              <a:t>;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 smtClean="0">
                <a:cs typeface="Times New Roman" panose="02020603050405020304" pitchFamily="18" charset="0"/>
              </a:rPr>
              <a:t>select </a:t>
            </a:r>
            <a:r>
              <a:rPr lang="en-US" sz="1200" spc="-70" dirty="0">
                <a:cs typeface="Times New Roman" panose="02020603050405020304" pitchFamily="18" charset="0"/>
              </a:rPr>
              <a:t>distinct </a:t>
            </a:r>
            <a:r>
              <a:rPr lang="en-US" sz="1200" spc="-70" dirty="0" err="1">
                <a:cs typeface="Times New Roman" panose="02020603050405020304" pitchFamily="18" charset="0"/>
              </a:rPr>
              <a:t>department_id,job_id</a:t>
            </a:r>
            <a:r>
              <a:rPr lang="en-US" sz="1200" spc="-70" dirty="0">
                <a:cs typeface="Times New Roman" panose="02020603050405020304" pitchFamily="18" charset="0"/>
              </a:rPr>
              <a:t> from employees order by </a:t>
            </a:r>
            <a:r>
              <a:rPr lang="en-US" sz="1200" spc="-70" dirty="0" err="1">
                <a:cs typeface="Times New Roman" panose="02020603050405020304" pitchFamily="18" charset="0"/>
              </a:rPr>
              <a:t>department_id</a:t>
            </a:r>
            <a:r>
              <a:rPr lang="en-US" sz="1200" spc="-70" dirty="0">
                <a:cs typeface="Times New Roman" panose="02020603050405020304" pitchFamily="18" charset="0"/>
              </a:rPr>
              <a:t> ASC,2 DESC</a:t>
            </a:r>
            <a:r>
              <a:rPr lang="en-US" sz="1200" spc="-70" dirty="0" smtClean="0">
                <a:cs typeface="Times New Roman" panose="02020603050405020304" pitchFamily="18" charset="0"/>
              </a:rPr>
              <a:t>;</a:t>
            </a: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Aggregation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70" dirty="0">
                <a:cs typeface="Times New Roman" panose="02020603050405020304" pitchFamily="18" charset="0"/>
              </a:rPr>
              <a:t>select count(1) </a:t>
            </a:r>
            <a:r>
              <a:rPr lang="en-US" sz="1100" spc="-70" dirty="0" err="1">
                <a:cs typeface="Times New Roman" panose="02020603050405020304" pitchFamily="18" charset="0"/>
              </a:rPr>
              <a:t>total_employees_in_my_company</a:t>
            </a:r>
            <a:r>
              <a:rPr lang="en-US" sz="1100" spc="-70" dirty="0">
                <a:cs typeface="Times New Roman" panose="02020603050405020304" pitchFamily="18" charset="0"/>
              </a:rPr>
              <a:t> from employees;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70" dirty="0">
                <a:cs typeface="Times New Roman" panose="02020603050405020304" pitchFamily="18" charset="0"/>
              </a:rPr>
              <a:t>select sum(salary) </a:t>
            </a:r>
            <a:r>
              <a:rPr lang="en-US" sz="1100" spc="-70" dirty="0" err="1">
                <a:cs typeface="Times New Roman" panose="02020603050405020304" pitchFamily="18" charset="0"/>
              </a:rPr>
              <a:t>total_salary_of_employees_in_my_company</a:t>
            </a:r>
            <a:r>
              <a:rPr lang="en-US" sz="1100" spc="-70" dirty="0">
                <a:cs typeface="Times New Roman" panose="02020603050405020304" pitchFamily="18" charset="0"/>
              </a:rPr>
              <a:t> from employees;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70" dirty="0">
                <a:cs typeface="Times New Roman" panose="02020603050405020304" pitchFamily="18" charset="0"/>
              </a:rPr>
              <a:t>select </a:t>
            </a:r>
            <a:r>
              <a:rPr lang="en-US" sz="1100" spc="-70" dirty="0" err="1">
                <a:cs typeface="Times New Roman" panose="02020603050405020304" pitchFamily="18" charset="0"/>
              </a:rPr>
              <a:t>avg</a:t>
            </a:r>
            <a:r>
              <a:rPr lang="en-US" sz="1100" spc="-70" dirty="0">
                <a:cs typeface="Times New Roman" panose="02020603050405020304" pitchFamily="18" charset="0"/>
              </a:rPr>
              <a:t>(salary) </a:t>
            </a:r>
            <a:r>
              <a:rPr lang="en-US" sz="1100" spc="-70" dirty="0" err="1">
                <a:cs typeface="Times New Roman" panose="02020603050405020304" pitchFamily="18" charset="0"/>
              </a:rPr>
              <a:t>avg_salary_of_employees_in_my_company</a:t>
            </a:r>
            <a:r>
              <a:rPr lang="en-US" sz="1100" spc="-70" dirty="0">
                <a:cs typeface="Times New Roman" panose="02020603050405020304" pitchFamily="18" charset="0"/>
              </a:rPr>
              <a:t> from employees;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70" dirty="0">
                <a:cs typeface="Times New Roman" panose="02020603050405020304" pitchFamily="18" charset="0"/>
              </a:rPr>
              <a:t>select min(salary) </a:t>
            </a:r>
            <a:r>
              <a:rPr lang="en-US" sz="1100" spc="-70" dirty="0" err="1">
                <a:cs typeface="Times New Roman" panose="02020603050405020304" pitchFamily="18" charset="0"/>
              </a:rPr>
              <a:t>min_salary_of_employees_in_my_company,max</a:t>
            </a:r>
            <a:r>
              <a:rPr lang="en-US" sz="1100" spc="-70" dirty="0">
                <a:cs typeface="Times New Roman" panose="02020603050405020304" pitchFamily="18" charset="0"/>
              </a:rPr>
              <a:t>(salary) </a:t>
            </a:r>
            <a:r>
              <a:rPr lang="en-US" sz="1100" spc="-70" dirty="0" err="1">
                <a:cs typeface="Times New Roman" panose="02020603050405020304" pitchFamily="18" charset="0"/>
              </a:rPr>
              <a:t>max_salary_of_employees_in_my_company</a:t>
            </a:r>
            <a:r>
              <a:rPr lang="en-US" sz="1100" spc="-70" dirty="0">
                <a:cs typeface="Times New Roman" panose="02020603050405020304" pitchFamily="18" charset="0"/>
              </a:rPr>
              <a:t> from employees;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70" dirty="0">
                <a:cs typeface="Times New Roman" panose="02020603050405020304" pitchFamily="18" charset="0"/>
              </a:rPr>
              <a:t>/* Department wise </a:t>
            </a:r>
            <a:r>
              <a:rPr lang="en-US" sz="1100" spc="-70" dirty="0" err="1">
                <a:cs typeface="Times New Roman" panose="02020603050405020304" pitchFamily="18" charset="0"/>
              </a:rPr>
              <a:t>min_max_salary_of_employees</a:t>
            </a:r>
            <a:r>
              <a:rPr lang="en-US" sz="1100" spc="-70" dirty="0">
                <a:cs typeface="Times New Roman" panose="02020603050405020304" pitchFamily="18" charset="0"/>
              </a:rPr>
              <a:t> */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70" dirty="0">
                <a:cs typeface="Times New Roman" panose="02020603050405020304" pitchFamily="18" charset="0"/>
              </a:rPr>
              <a:t>select </a:t>
            </a:r>
            <a:r>
              <a:rPr lang="en-US" sz="1100" spc="-70" dirty="0" err="1">
                <a:cs typeface="Times New Roman" panose="02020603050405020304" pitchFamily="18" charset="0"/>
              </a:rPr>
              <a:t>department_id,min</a:t>
            </a:r>
            <a:r>
              <a:rPr lang="en-US" sz="1100" spc="-70" dirty="0">
                <a:cs typeface="Times New Roman" panose="02020603050405020304" pitchFamily="18" charset="0"/>
              </a:rPr>
              <a:t>(salary) </a:t>
            </a:r>
            <a:r>
              <a:rPr lang="en-US" sz="1100" spc="-70" dirty="0" err="1">
                <a:cs typeface="Times New Roman" panose="02020603050405020304" pitchFamily="18" charset="0"/>
              </a:rPr>
              <a:t>min_sal,max</a:t>
            </a:r>
            <a:r>
              <a:rPr lang="en-US" sz="1100" spc="-70" dirty="0">
                <a:cs typeface="Times New Roman" panose="02020603050405020304" pitchFamily="18" charset="0"/>
              </a:rPr>
              <a:t>(salary) </a:t>
            </a:r>
            <a:r>
              <a:rPr lang="en-US" sz="1100" spc="-70" dirty="0" err="1">
                <a:cs typeface="Times New Roman" panose="02020603050405020304" pitchFamily="18" charset="0"/>
              </a:rPr>
              <a:t>max_sal</a:t>
            </a:r>
            <a:r>
              <a:rPr lang="en-US" sz="1100" spc="-70" dirty="0">
                <a:cs typeface="Times New Roman" panose="02020603050405020304" pitchFamily="18" charset="0"/>
              </a:rPr>
              <a:t> 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70" dirty="0">
                <a:cs typeface="Times New Roman" panose="02020603050405020304" pitchFamily="18" charset="0"/>
              </a:rPr>
              <a:t>from employees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70" dirty="0">
                <a:cs typeface="Times New Roman" panose="02020603050405020304" pitchFamily="18" charset="0"/>
              </a:rPr>
              <a:t>group by </a:t>
            </a:r>
            <a:r>
              <a:rPr lang="en-US" sz="1100" spc="-70" dirty="0" err="1">
                <a:cs typeface="Times New Roman" panose="02020603050405020304" pitchFamily="18" charset="0"/>
              </a:rPr>
              <a:t>department_id</a:t>
            </a:r>
            <a:r>
              <a:rPr lang="en-US" sz="1100" spc="-70" dirty="0">
                <a:cs typeface="Times New Roman" panose="02020603050405020304" pitchFamily="18" charset="0"/>
              </a:rPr>
              <a:t>;</a:t>
            </a:r>
            <a:endParaRPr lang="en-IN" sz="1100" spc="-70" dirty="0" smtClean="0">
              <a:cs typeface="Times New Roman" panose="02020603050405020304" pitchFamily="18" charset="0"/>
            </a:endParaRP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Built in functions</a:t>
            </a: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Case statements</a:t>
            </a: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Sub queries, CTEs, Views</a:t>
            </a: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Joins</a:t>
            </a: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Set Operators</a:t>
            </a: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Analytical &amp; Windowing Functions</a:t>
            </a:r>
          </a:p>
          <a:p>
            <a:pPr marL="1098550" lvl="2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endParaRPr lang="en-IN" sz="1600" spc="-7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endParaRPr lang="en-IN" sz="180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endParaRPr lang="en-US" sz="1800" dirty="0" smtClean="0">
              <a:cs typeface="Georgia"/>
            </a:endParaRPr>
          </a:p>
          <a:p>
            <a:pPr>
              <a:spcBef>
                <a:spcPts val="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052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DQL (Important)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3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713" y="747713"/>
              <a:ext cx="8348662" cy="2933700"/>
            </p14:xfrm>
          </p:contentPart>
        </mc:Choice>
        <mc:Fallback xmlns="">
          <p:pic>
            <p:nvPicPr>
              <p:cNvPr id="133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633" y="728633"/>
                <a:ext cx="8386822" cy="2971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3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75" y="747713"/>
              <a:ext cx="1588" cy="547687"/>
            </p14:xfrm>
          </p:contentPart>
        </mc:Choice>
        <mc:Fallback xmlns="">
          <p:pic>
            <p:nvPicPr>
              <p:cNvPr id="133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" y="757238"/>
            <a:ext cx="8229600" cy="4525963"/>
          </a:xfrm>
        </p:spPr>
        <p:txBody>
          <a:bodyPr>
            <a:noAutofit/>
          </a:bodyPr>
          <a:lstStyle/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800" spc="-70" dirty="0" smtClean="0">
                <a:cs typeface="Georgia"/>
              </a:rPr>
              <a:t>Select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Built </a:t>
            </a:r>
            <a:r>
              <a:rPr lang="en-IN" sz="1600" b="1" spc="-70" dirty="0" smtClean="0">
                <a:cs typeface="Times New Roman" panose="02020603050405020304" pitchFamily="18" charset="0"/>
              </a:rPr>
              <a:t>in </a:t>
            </a:r>
            <a:r>
              <a:rPr lang="en-IN" sz="1600" b="1" spc="-70" dirty="0" smtClean="0">
                <a:cs typeface="Times New Roman" panose="02020603050405020304" pitchFamily="18" charset="0"/>
              </a:rPr>
              <a:t>functions</a:t>
            </a:r>
          </a:p>
          <a:p>
            <a:pPr marL="761365" lvl="2" indent="0">
              <a:spcBef>
                <a:spcPts val="1614"/>
              </a:spcBef>
              <a:buNone/>
              <a:tabLst>
                <a:tab pos="698500" algn="l"/>
              </a:tabLst>
            </a:pPr>
            <a:r>
              <a:rPr lang="en-US" sz="1100" b="1" spc="-70" dirty="0">
                <a:cs typeface="Times New Roman" panose="02020603050405020304" pitchFamily="18" charset="0"/>
              </a:rPr>
              <a:t>/* STRING FUNCTIONS, NUMERICAL FUNCTIONS, DATE FUNCTIONS, AGGREGATION FUNCTIONS, CONVERSION FUNCTIONS, CASTING FUNCTIONS ETC., </a:t>
            </a:r>
            <a:r>
              <a:rPr lang="en-US" sz="1100" b="1" spc="-70" dirty="0" smtClean="0">
                <a:cs typeface="Times New Roman" panose="02020603050405020304" pitchFamily="18" charset="0"/>
              </a:rPr>
              <a:t>*/</a:t>
            </a:r>
          </a:p>
          <a:p>
            <a:pPr marL="761365" lvl="2" indent="0">
              <a:spcBef>
                <a:spcPts val="1614"/>
              </a:spcBef>
              <a:buNone/>
              <a:tabLst>
                <a:tab pos="698500" algn="l"/>
              </a:tabLst>
            </a:pPr>
            <a:r>
              <a:rPr lang="en-US" sz="1100" spc="-70" dirty="0" smtClean="0">
                <a:cs typeface="Times New Roman" panose="02020603050405020304" pitchFamily="18" charset="0"/>
              </a:rPr>
              <a:t>select </a:t>
            </a:r>
            <a:r>
              <a:rPr lang="en-US" sz="1100" spc="-70" dirty="0" err="1">
                <a:cs typeface="Times New Roman" panose="02020603050405020304" pitchFamily="18" charset="0"/>
              </a:rPr>
              <a:t>substr</a:t>
            </a:r>
            <a:r>
              <a:rPr lang="en-US" sz="1100" spc="-70" dirty="0">
                <a:cs typeface="Times New Roman" panose="02020603050405020304" pitchFamily="18" charset="0"/>
              </a:rPr>
              <a:t>(job_id,1,2) as first_2_chars, trim(</a:t>
            </a:r>
            <a:r>
              <a:rPr lang="en-US" sz="1100" spc="-70" dirty="0" err="1">
                <a:cs typeface="Times New Roman" panose="02020603050405020304" pitchFamily="18" charset="0"/>
              </a:rPr>
              <a:t>job_id</a:t>
            </a:r>
            <a:r>
              <a:rPr lang="en-US" sz="1100" spc="-70" dirty="0">
                <a:cs typeface="Times New Roman" panose="02020603050405020304" pitchFamily="18" charset="0"/>
              </a:rPr>
              <a:t>) </a:t>
            </a:r>
            <a:r>
              <a:rPr lang="en-US" sz="1100" spc="-70" dirty="0" err="1">
                <a:cs typeface="Times New Roman" panose="02020603050405020304" pitchFamily="18" charset="0"/>
              </a:rPr>
              <a:t>space_removed_job_id</a:t>
            </a:r>
            <a:r>
              <a:rPr lang="en-US" sz="1100" spc="-70" dirty="0">
                <a:cs typeface="Times New Roman" panose="02020603050405020304" pitchFamily="18" charset="0"/>
              </a:rPr>
              <a:t>, upper(</a:t>
            </a:r>
            <a:r>
              <a:rPr lang="en-US" sz="1100" spc="-70" dirty="0" err="1">
                <a:cs typeface="Times New Roman" panose="02020603050405020304" pitchFamily="18" charset="0"/>
              </a:rPr>
              <a:t>concat</a:t>
            </a:r>
            <a:r>
              <a:rPr lang="en-US" sz="1100" spc="-70" dirty="0">
                <a:cs typeface="Times New Roman" panose="02020603050405020304" pitchFamily="18" charset="0"/>
              </a:rPr>
              <a:t>(</a:t>
            </a:r>
            <a:r>
              <a:rPr lang="en-US" sz="1100" spc="-70" dirty="0" err="1">
                <a:cs typeface="Times New Roman" panose="02020603050405020304" pitchFamily="18" charset="0"/>
              </a:rPr>
              <a:t>first_name</a:t>
            </a:r>
            <a:r>
              <a:rPr lang="en-US" sz="1100" spc="-70" dirty="0">
                <a:cs typeface="Times New Roman" panose="02020603050405020304" pitchFamily="18" charset="0"/>
              </a:rPr>
              <a:t>,' ',</a:t>
            </a:r>
            <a:r>
              <a:rPr lang="en-US" sz="1100" spc="-70" dirty="0" err="1">
                <a:cs typeface="Times New Roman" panose="02020603050405020304" pitchFamily="18" charset="0"/>
              </a:rPr>
              <a:t>last_name</a:t>
            </a:r>
            <a:r>
              <a:rPr lang="en-US" sz="1100" spc="-70" dirty="0">
                <a:cs typeface="Times New Roman" panose="02020603050405020304" pitchFamily="18" charset="0"/>
              </a:rPr>
              <a:t>)) </a:t>
            </a:r>
            <a:r>
              <a:rPr lang="en-US" sz="1100" spc="-70" dirty="0" err="1">
                <a:cs typeface="Times New Roman" panose="02020603050405020304" pitchFamily="18" charset="0"/>
              </a:rPr>
              <a:t>full_name,MOD</a:t>
            </a:r>
            <a:r>
              <a:rPr lang="en-US" sz="1100" spc="-70" dirty="0">
                <a:cs typeface="Times New Roman" panose="02020603050405020304" pitchFamily="18" charset="0"/>
              </a:rPr>
              <a:t>(employee_id,2) </a:t>
            </a:r>
            <a:r>
              <a:rPr lang="en-US" sz="1100" spc="-70" dirty="0" err="1">
                <a:cs typeface="Times New Roman" panose="02020603050405020304" pitchFamily="18" charset="0"/>
              </a:rPr>
              <a:t>employee_id_even_odd_number,abs</a:t>
            </a:r>
            <a:r>
              <a:rPr lang="en-US" sz="1100" spc="-70" dirty="0">
                <a:cs typeface="Times New Roman" panose="02020603050405020304" pitchFamily="18" charset="0"/>
              </a:rPr>
              <a:t>(salary*-1) postive_salary,e.* </a:t>
            </a:r>
            <a:r>
              <a:rPr lang="en-US" sz="1100" spc="-70" dirty="0" smtClean="0">
                <a:cs typeface="Times New Roman" panose="02020603050405020304" pitchFamily="18" charset="0"/>
              </a:rPr>
              <a:t> from </a:t>
            </a:r>
            <a:r>
              <a:rPr lang="en-US" sz="1100" spc="-70" dirty="0">
                <a:cs typeface="Times New Roman" panose="02020603050405020304" pitchFamily="18" charset="0"/>
              </a:rPr>
              <a:t>employees e;</a:t>
            </a:r>
            <a:endParaRPr lang="en-IN" sz="1100" spc="-70" dirty="0" smtClean="0">
              <a:cs typeface="Times New Roman" panose="02020603050405020304" pitchFamily="18" charset="0"/>
            </a:endParaRP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COMPLETE SQL CLAUSES IN ONE QUERY!!!</a:t>
            </a:r>
            <a:endParaRPr lang="en-IN" sz="1600" b="1" spc="-70" dirty="0">
              <a:cs typeface="Times New Roman" panose="02020603050405020304" pitchFamily="18" charset="0"/>
            </a:endParaRP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 smtClean="0">
                <a:cs typeface="Times New Roman" panose="02020603050405020304" pitchFamily="18" charset="0"/>
              </a:rPr>
              <a:t>/* </a:t>
            </a:r>
            <a:r>
              <a:rPr lang="en-US" sz="1200" spc="-70" dirty="0">
                <a:cs typeface="Times New Roman" panose="02020603050405020304" pitchFamily="18" charset="0"/>
              </a:rPr>
              <a:t>Show me the top 1 the </a:t>
            </a:r>
            <a:r>
              <a:rPr lang="en-US" sz="1200" spc="-70" dirty="0" err="1">
                <a:cs typeface="Times New Roman" panose="02020603050405020304" pitchFamily="18" charset="0"/>
              </a:rPr>
              <a:t>job_id</a:t>
            </a:r>
            <a:r>
              <a:rPr lang="en-US" sz="1200" spc="-70" dirty="0">
                <a:cs typeface="Times New Roman" panose="02020603050405020304" pitchFamily="18" charset="0"/>
              </a:rPr>
              <a:t> wise average salary where average salary &gt; 3000 on the department of IT and SHIPPING */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select </a:t>
            </a:r>
            <a:r>
              <a:rPr lang="en-US" sz="1200" spc="-70" dirty="0" err="1">
                <a:cs typeface="Times New Roman" panose="02020603050405020304" pitchFamily="18" charset="0"/>
              </a:rPr>
              <a:t>job_id,avg</a:t>
            </a:r>
            <a:r>
              <a:rPr lang="en-US" sz="1200" spc="-70" dirty="0">
                <a:cs typeface="Times New Roman" panose="02020603050405020304" pitchFamily="18" charset="0"/>
              </a:rPr>
              <a:t>(salary) </a:t>
            </a:r>
            <a:r>
              <a:rPr lang="en-US" sz="1200" spc="-70" dirty="0" err="1">
                <a:cs typeface="Times New Roman" panose="02020603050405020304" pitchFamily="18" charset="0"/>
              </a:rPr>
              <a:t>avg_sal</a:t>
            </a:r>
            <a:endParaRPr lang="en-US" sz="1200" spc="-70" dirty="0">
              <a:cs typeface="Times New Roman" panose="02020603050405020304" pitchFamily="18" charset="0"/>
            </a:endParaRP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from employees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where </a:t>
            </a:r>
            <a:r>
              <a:rPr lang="en-US" sz="1200" spc="-70" dirty="0" err="1">
                <a:cs typeface="Times New Roman" panose="02020603050405020304" pitchFamily="18" charset="0"/>
              </a:rPr>
              <a:t>department_id</a:t>
            </a:r>
            <a:r>
              <a:rPr lang="en-US" sz="1200" spc="-70" dirty="0">
                <a:cs typeface="Times New Roman" panose="02020603050405020304" pitchFamily="18" charset="0"/>
              </a:rPr>
              <a:t> in (50,60) 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group by </a:t>
            </a:r>
            <a:r>
              <a:rPr lang="en-US" sz="1200" spc="-70" dirty="0" err="1">
                <a:cs typeface="Times New Roman" panose="02020603050405020304" pitchFamily="18" charset="0"/>
              </a:rPr>
              <a:t>job_id</a:t>
            </a:r>
            <a:endParaRPr lang="en-US" sz="1200" spc="-70" dirty="0">
              <a:cs typeface="Times New Roman" panose="02020603050405020304" pitchFamily="18" charset="0"/>
            </a:endParaRP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having </a:t>
            </a:r>
            <a:r>
              <a:rPr lang="en-US" sz="1200" spc="-70" dirty="0" err="1">
                <a:cs typeface="Times New Roman" panose="02020603050405020304" pitchFamily="18" charset="0"/>
              </a:rPr>
              <a:t>avg</a:t>
            </a:r>
            <a:r>
              <a:rPr lang="en-US" sz="1200" spc="-70" dirty="0">
                <a:cs typeface="Times New Roman" panose="02020603050405020304" pitchFamily="18" charset="0"/>
              </a:rPr>
              <a:t>(salary)&gt;3000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order by 2 </a:t>
            </a:r>
            <a:r>
              <a:rPr lang="en-US" sz="1200" spc="-70" dirty="0" err="1">
                <a:cs typeface="Times New Roman" panose="02020603050405020304" pitchFamily="18" charset="0"/>
              </a:rPr>
              <a:t>desc</a:t>
            </a:r>
            <a:endParaRPr lang="en-US" sz="1200" spc="-70" dirty="0">
              <a:cs typeface="Times New Roman" panose="02020603050405020304" pitchFamily="18" charset="0"/>
            </a:endParaRP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limit 1;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endParaRPr lang="en-US" sz="1200" spc="-70" dirty="0">
              <a:cs typeface="Times New Roman" panose="02020603050405020304" pitchFamily="18" charset="0"/>
            </a:endParaRP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select </a:t>
            </a:r>
            <a:r>
              <a:rPr lang="en-US" sz="1200" spc="-70" dirty="0" err="1">
                <a:cs typeface="Times New Roman" panose="02020603050405020304" pitchFamily="18" charset="0"/>
              </a:rPr>
              <a:t>job_id,avg</a:t>
            </a:r>
            <a:r>
              <a:rPr lang="en-US" sz="1200" spc="-70" dirty="0">
                <a:cs typeface="Times New Roman" panose="02020603050405020304" pitchFamily="18" charset="0"/>
              </a:rPr>
              <a:t>(salary) </a:t>
            </a:r>
            <a:r>
              <a:rPr lang="en-US" sz="1200" spc="-70" dirty="0" err="1">
                <a:cs typeface="Times New Roman" panose="02020603050405020304" pitchFamily="18" charset="0"/>
              </a:rPr>
              <a:t>avg_sal</a:t>
            </a:r>
            <a:endParaRPr lang="en-US" sz="1200" spc="-70" dirty="0">
              <a:cs typeface="Times New Roman" panose="02020603050405020304" pitchFamily="18" charset="0"/>
            </a:endParaRP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from employees e inner join departments d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on </a:t>
            </a:r>
            <a:r>
              <a:rPr lang="en-US" sz="1200" spc="-70" dirty="0" err="1">
                <a:cs typeface="Times New Roman" panose="02020603050405020304" pitchFamily="18" charset="0"/>
              </a:rPr>
              <a:t>e.department_id</a:t>
            </a:r>
            <a:r>
              <a:rPr lang="en-US" sz="1200" spc="-70" dirty="0">
                <a:cs typeface="Times New Roman" panose="02020603050405020304" pitchFamily="18" charset="0"/>
              </a:rPr>
              <a:t>=</a:t>
            </a:r>
            <a:r>
              <a:rPr lang="en-US" sz="1200" spc="-70" dirty="0" err="1">
                <a:cs typeface="Times New Roman" panose="02020603050405020304" pitchFamily="18" charset="0"/>
              </a:rPr>
              <a:t>d.department_id</a:t>
            </a:r>
            <a:endParaRPr lang="en-US" sz="1200" spc="-70" dirty="0">
              <a:cs typeface="Times New Roman" panose="02020603050405020304" pitchFamily="18" charset="0"/>
            </a:endParaRP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where </a:t>
            </a:r>
            <a:r>
              <a:rPr lang="en-US" sz="1200" spc="-70" dirty="0" err="1">
                <a:cs typeface="Times New Roman" panose="02020603050405020304" pitchFamily="18" charset="0"/>
              </a:rPr>
              <a:t>d.department_name</a:t>
            </a:r>
            <a:r>
              <a:rPr lang="en-US" sz="1200" spc="-70" dirty="0">
                <a:cs typeface="Times New Roman" panose="02020603050405020304" pitchFamily="18" charset="0"/>
              </a:rPr>
              <a:t> in ('SHIPPING','IT')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/*</a:t>
            </a:r>
            <a:r>
              <a:rPr lang="en-US" sz="1200" spc="-70" dirty="0" err="1">
                <a:cs typeface="Times New Roman" panose="02020603050405020304" pitchFamily="18" charset="0"/>
              </a:rPr>
              <a:t>department_id</a:t>
            </a:r>
            <a:r>
              <a:rPr lang="en-US" sz="1200" spc="-70" dirty="0">
                <a:cs typeface="Times New Roman" panose="02020603050405020304" pitchFamily="18" charset="0"/>
              </a:rPr>
              <a:t> in (50,60) */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group by </a:t>
            </a:r>
            <a:r>
              <a:rPr lang="en-US" sz="1200" spc="-70" dirty="0" err="1">
                <a:cs typeface="Times New Roman" panose="02020603050405020304" pitchFamily="18" charset="0"/>
              </a:rPr>
              <a:t>job_id</a:t>
            </a:r>
            <a:endParaRPr lang="en-US" sz="1200" spc="-70" dirty="0">
              <a:cs typeface="Times New Roman" panose="02020603050405020304" pitchFamily="18" charset="0"/>
            </a:endParaRP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having </a:t>
            </a:r>
            <a:r>
              <a:rPr lang="en-US" sz="1200" spc="-70" dirty="0" err="1">
                <a:cs typeface="Times New Roman" panose="02020603050405020304" pitchFamily="18" charset="0"/>
              </a:rPr>
              <a:t>avg</a:t>
            </a:r>
            <a:r>
              <a:rPr lang="en-US" sz="1200" spc="-70" dirty="0">
                <a:cs typeface="Times New Roman" panose="02020603050405020304" pitchFamily="18" charset="0"/>
              </a:rPr>
              <a:t>(salary)&gt;3000</a:t>
            </a: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order by 2 </a:t>
            </a:r>
            <a:r>
              <a:rPr lang="en-US" sz="1200" spc="-70" dirty="0" err="1">
                <a:cs typeface="Times New Roman" panose="02020603050405020304" pitchFamily="18" charset="0"/>
              </a:rPr>
              <a:t>desc</a:t>
            </a:r>
            <a:endParaRPr lang="en-US" sz="1200" spc="-70" dirty="0">
              <a:cs typeface="Times New Roman" panose="02020603050405020304" pitchFamily="18" charset="0"/>
            </a:endParaRPr>
          </a:p>
          <a:p>
            <a:pPr marL="761365" lvl="2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200" spc="-70" dirty="0">
                <a:cs typeface="Times New Roman" panose="02020603050405020304" pitchFamily="18" charset="0"/>
              </a:rPr>
              <a:t>limit 1;</a:t>
            </a:r>
            <a:endParaRPr lang="en-US" sz="1200" spc="-70" dirty="0" smtClean="0">
              <a:cs typeface="Times New Roman" panose="02020603050405020304" pitchFamily="18" charset="0"/>
            </a:endParaRP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Case </a:t>
            </a:r>
            <a:r>
              <a:rPr lang="en-IN" sz="1600" b="1" spc="-70" dirty="0" smtClean="0">
                <a:cs typeface="Times New Roman" panose="02020603050405020304" pitchFamily="18" charset="0"/>
              </a:rPr>
              <a:t>statements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Sub queries, CTEs, Views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Joins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Set Operators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Analytical &amp; Windowing Functions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endParaRPr lang="en-IN" sz="1600" spc="-7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endParaRPr lang="en-IN" sz="180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200"/>
              </a:spcBef>
              <a:buFont typeface="Wingdings"/>
              <a:buChar char=""/>
              <a:tabLst>
                <a:tab pos="698500" algn="l"/>
              </a:tabLst>
            </a:pPr>
            <a:endParaRPr lang="en-US" sz="1800" dirty="0" smtClean="0">
              <a:cs typeface="Georgia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DQL (Important)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3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713" y="747713"/>
              <a:ext cx="8348662" cy="2933700"/>
            </p14:xfrm>
          </p:contentPart>
        </mc:Choice>
        <mc:Fallback xmlns="">
          <p:pic>
            <p:nvPicPr>
              <p:cNvPr id="133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633" y="728633"/>
                <a:ext cx="8386822" cy="2971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3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75" y="747713"/>
              <a:ext cx="1588" cy="547687"/>
            </p14:xfrm>
          </p:contentPart>
        </mc:Choice>
        <mc:Fallback xmlns="">
          <p:pic>
            <p:nvPicPr>
              <p:cNvPr id="133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" y="757238"/>
            <a:ext cx="8229600" cy="4525963"/>
          </a:xfrm>
        </p:spPr>
        <p:txBody>
          <a:bodyPr>
            <a:noAutofit/>
          </a:bodyPr>
          <a:lstStyle/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800" spc="-70" dirty="0" smtClean="0">
                <a:cs typeface="Georgia"/>
              </a:rPr>
              <a:t>Select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Georgia"/>
              </a:rPr>
              <a:t>Single/multiple columns, alias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Georgia"/>
              </a:rPr>
              <a:t>Filter rows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Operators Types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Like, in, between operators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Distinct, Sorting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Aggregation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Built in functions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Case statements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spc="-70" dirty="0" smtClean="0">
                <a:cs typeface="Times New Roman" panose="02020603050405020304" pitchFamily="18" charset="0"/>
              </a:rPr>
              <a:t>Sub queries, CTEs, Views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Joins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Set Operators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600" b="1" spc="-70" dirty="0" smtClean="0">
                <a:cs typeface="Times New Roman" panose="02020603050405020304" pitchFamily="18" charset="0"/>
              </a:rPr>
              <a:t>Analytical &amp; Windowing Functions</a:t>
            </a:r>
          </a:p>
          <a:p>
            <a:pPr marL="1098550" lvl="2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endParaRPr lang="en-IN" sz="1600" spc="-7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614"/>
              </a:spcBef>
              <a:buFont typeface="Wingdings"/>
              <a:buChar char=""/>
              <a:tabLst>
                <a:tab pos="698500" algn="l"/>
              </a:tabLst>
            </a:pPr>
            <a:endParaRPr lang="en-IN" sz="180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1200"/>
              </a:spcBef>
              <a:buFont typeface="Wingdings"/>
              <a:buChar char=""/>
              <a:tabLst>
                <a:tab pos="698500" algn="l"/>
              </a:tabLst>
            </a:pPr>
            <a:endParaRPr lang="en-US" sz="1800" dirty="0" smtClean="0">
              <a:cs typeface="Georgia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83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2400" y="-274262"/>
            <a:ext cx="4343400" cy="1367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dirty="0">
                <a:solidFill>
                  <a:schemeClr val="accent1">
                    <a:lumMod val="75000"/>
                  </a:schemeClr>
                </a:solidFill>
              </a:rPr>
              <a:t>TYPES OF JOINS</a:t>
            </a:r>
          </a:p>
        </p:txBody>
      </p:sp>
      <p:pic>
        <p:nvPicPr>
          <p:cNvPr id="36866" name="Picture 2" descr="A Meme That Finally Made the Different Types of Joins in SQL 'Click' for Me  | by Spencer Antonio Marlen-Starr | GoPen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0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5794"/>
              </p:ext>
            </p:extLst>
          </p:nvPr>
        </p:nvGraphicFramePr>
        <p:xfrm>
          <a:off x="152400" y="990600"/>
          <a:ext cx="4419600" cy="17373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82134"/>
                <a:gridCol w="3437466"/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Types of Joins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Inner Join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Returns the Data from both tables that matches the join columns value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Outer Join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It returns also the rows that do not satisfy the  join condition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Self Join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Joining data in a table to itself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50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2800" y="228600"/>
            <a:ext cx="21018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E</a:t>
            </a:r>
            <a:r>
              <a:rPr spc="-180" dirty="0"/>
              <a:t>QUIJOIN</a:t>
            </a:r>
          </a:p>
        </p:txBody>
      </p:sp>
      <p:sp>
        <p:nvSpPr>
          <p:cNvPr id="4" name="object 4"/>
          <p:cNvSpPr/>
          <p:nvPr/>
        </p:nvSpPr>
        <p:spPr>
          <a:xfrm>
            <a:off x="330708" y="6396228"/>
            <a:ext cx="1272540" cy="356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5930" y="2125598"/>
          <a:ext cx="3429000" cy="1500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0"/>
                <a:gridCol w="1714500"/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10" dirty="0">
                          <a:latin typeface="Georgia"/>
                          <a:cs typeface="Georgia"/>
                        </a:rPr>
                        <a:t>EMP_NAME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20" dirty="0">
                          <a:latin typeface="Georgia"/>
                          <a:cs typeface="Georgia"/>
                        </a:rPr>
                        <a:t>EMP_DEPTNO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70" dirty="0">
                          <a:latin typeface="Georgia"/>
                          <a:cs typeface="Georgia"/>
                        </a:rPr>
                        <a:t>KING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10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65" dirty="0">
                          <a:latin typeface="Georgia"/>
                          <a:cs typeface="Georgia"/>
                        </a:rPr>
                        <a:t>BLAKE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30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85" dirty="0">
                          <a:latin typeface="Georgia"/>
                          <a:cs typeface="Georgia"/>
                        </a:rPr>
                        <a:t>CLARK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10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104129" y="2787650"/>
          <a:ext cx="3429000" cy="1500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0"/>
                <a:gridCol w="1714500"/>
              </a:tblGrid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15" dirty="0">
                          <a:latin typeface="Georgia"/>
                          <a:cs typeface="Georgia"/>
                        </a:rPr>
                        <a:t>DEPT_NO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20" dirty="0">
                          <a:latin typeface="Georgia"/>
                          <a:cs typeface="Georgia"/>
                        </a:rPr>
                        <a:t>DEPT_NAME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10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70" dirty="0">
                          <a:latin typeface="Georgia"/>
                          <a:cs typeface="Georgia"/>
                        </a:rPr>
                        <a:t>ACCOUNTING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30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40" dirty="0">
                          <a:latin typeface="Georgia"/>
                          <a:cs typeface="Georgia"/>
                        </a:rPr>
                        <a:t>SALES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9839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20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30" dirty="0">
                          <a:latin typeface="Georgia"/>
                          <a:cs typeface="Georgia"/>
                        </a:rPr>
                        <a:t>OPERATIONS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891280" y="2599054"/>
            <a:ext cx="1219200" cy="1129665"/>
          </a:xfrm>
          <a:custGeom>
            <a:avLst/>
            <a:gdLst/>
            <a:ahLst/>
            <a:cxnLst/>
            <a:rect l="l" t="t" r="r" b="b"/>
            <a:pathLst>
              <a:path w="1219200" h="1129664">
                <a:moveTo>
                  <a:pt x="1204315" y="1101725"/>
                </a:moveTo>
                <a:lnTo>
                  <a:pt x="1155192" y="1101725"/>
                </a:lnTo>
                <a:lnTo>
                  <a:pt x="1142644" y="1101725"/>
                </a:lnTo>
                <a:lnTo>
                  <a:pt x="1141349" y="1129665"/>
                </a:lnTo>
                <a:lnTo>
                  <a:pt x="1204315" y="1101725"/>
                </a:lnTo>
                <a:close/>
              </a:path>
              <a:path w="1219200" h="1129664">
                <a:moveTo>
                  <a:pt x="1219200" y="696595"/>
                </a:moveTo>
                <a:lnTo>
                  <a:pt x="1144905" y="655066"/>
                </a:lnTo>
                <a:lnTo>
                  <a:pt x="1144663" y="660209"/>
                </a:lnTo>
                <a:lnTo>
                  <a:pt x="1142746" y="659257"/>
                </a:lnTo>
                <a:lnTo>
                  <a:pt x="1142974" y="683412"/>
                </a:lnTo>
                <a:lnTo>
                  <a:pt x="1134872" y="682879"/>
                </a:lnTo>
                <a:lnTo>
                  <a:pt x="1106932" y="679704"/>
                </a:lnTo>
                <a:lnTo>
                  <a:pt x="1051687" y="670941"/>
                </a:lnTo>
                <a:lnTo>
                  <a:pt x="997839" y="658876"/>
                </a:lnTo>
                <a:lnTo>
                  <a:pt x="945896" y="644144"/>
                </a:lnTo>
                <a:lnTo>
                  <a:pt x="895985" y="626745"/>
                </a:lnTo>
                <a:lnTo>
                  <a:pt x="848868" y="606806"/>
                </a:lnTo>
                <a:lnTo>
                  <a:pt x="804799" y="584835"/>
                </a:lnTo>
                <a:lnTo>
                  <a:pt x="764540" y="561086"/>
                </a:lnTo>
                <a:lnTo>
                  <a:pt x="728091" y="535559"/>
                </a:lnTo>
                <a:lnTo>
                  <a:pt x="696341" y="508889"/>
                </a:lnTo>
                <a:lnTo>
                  <a:pt x="669417" y="481203"/>
                </a:lnTo>
                <a:lnTo>
                  <a:pt x="639318" y="438404"/>
                </a:lnTo>
                <a:lnTo>
                  <a:pt x="622554" y="394970"/>
                </a:lnTo>
                <a:lnTo>
                  <a:pt x="618236" y="348488"/>
                </a:lnTo>
                <a:lnTo>
                  <a:pt x="615315" y="331978"/>
                </a:lnTo>
                <a:lnTo>
                  <a:pt x="596646" y="283718"/>
                </a:lnTo>
                <a:lnTo>
                  <a:pt x="564261" y="237617"/>
                </a:lnTo>
                <a:lnTo>
                  <a:pt x="535940" y="208407"/>
                </a:lnTo>
                <a:lnTo>
                  <a:pt x="502793" y="180467"/>
                </a:lnTo>
                <a:lnTo>
                  <a:pt x="465074" y="154178"/>
                </a:lnTo>
                <a:lnTo>
                  <a:pt x="423545" y="129540"/>
                </a:lnTo>
                <a:lnTo>
                  <a:pt x="378460" y="107061"/>
                </a:lnTo>
                <a:lnTo>
                  <a:pt x="330200" y="86868"/>
                </a:lnTo>
                <a:lnTo>
                  <a:pt x="279273" y="68961"/>
                </a:lnTo>
                <a:lnTo>
                  <a:pt x="226187" y="53848"/>
                </a:lnTo>
                <a:lnTo>
                  <a:pt x="171196" y="41656"/>
                </a:lnTo>
                <a:lnTo>
                  <a:pt x="114935" y="32512"/>
                </a:lnTo>
                <a:lnTo>
                  <a:pt x="76555" y="28740"/>
                </a:lnTo>
                <a:lnTo>
                  <a:pt x="76581" y="27940"/>
                </a:lnTo>
                <a:lnTo>
                  <a:pt x="77851" y="0"/>
                </a:lnTo>
                <a:lnTo>
                  <a:pt x="0" y="34544"/>
                </a:lnTo>
                <a:lnTo>
                  <a:pt x="74422" y="76073"/>
                </a:lnTo>
                <a:lnTo>
                  <a:pt x="75692" y="47739"/>
                </a:lnTo>
                <a:lnTo>
                  <a:pt x="84963" y="48260"/>
                </a:lnTo>
                <a:lnTo>
                  <a:pt x="140462" y="55499"/>
                </a:lnTo>
                <a:lnTo>
                  <a:pt x="195072" y="65913"/>
                </a:lnTo>
                <a:lnTo>
                  <a:pt x="248031" y="79375"/>
                </a:lnTo>
                <a:lnTo>
                  <a:pt x="298958" y="95504"/>
                </a:lnTo>
                <a:lnTo>
                  <a:pt x="347472" y="114300"/>
                </a:lnTo>
                <a:lnTo>
                  <a:pt x="393065" y="135255"/>
                </a:lnTo>
                <a:lnTo>
                  <a:pt x="435356" y="158242"/>
                </a:lnTo>
                <a:lnTo>
                  <a:pt x="473837" y="182880"/>
                </a:lnTo>
                <a:lnTo>
                  <a:pt x="508127" y="209042"/>
                </a:lnTo>
                <a:lnTo>
                  <a:pt x="537464" y="236474"/>
                </a:lnTo>
                <a:lnTo>
                  <a:pt x="571754" y="279019"/>
                </a:lnTo>
                <a:lnTo>
                  <a:pt x="592963" y="322580"/>
                </a:lnTo>
                <a:lnTo>
                  <a:pt x="600202" y="366141"/>
                </a:lnTo>
                <a:lnTo>
                  <a:pt x="600964" y="381635"/>
                </a:lnTo>
                <a:lnTo>
                  <a:pt x="603758" y="398145"/>
                </a:lnTo>
                <a:lnTo>
                  <a:pt x="622300" y="446786"/>
                </a:lnTo>
                <a:lnTo>
                  <a:pt x="654685" y="493141"/>
                </a:lnTo>
                <a:lnTo>
                  <a:pt x="683006" y="522478"/>
                </a:lnTo>
                <a:lnTo>
                  <a:pt x="716153" y="550418"/>
                </a:lnTo>
                <a:lnTo>
                  <a:pt x="753872" y="576834"/>
                </a:lnTo>
                <a:lnTo>
                  <a:pt x="795528" y="601472"/>
                </a:lnTo>
                <a:lnTo>
                  <a:pt x="840613" y="624078"/>
                </a:lnTo>
                <a:lnTo>
                  <a:pt x="888873" y="644398"/>
                </a:lnTo>
                <a:lnTo>
                  <a:pt x="939800" y="662178"/>
                </a:lnTo>
                <a:lnTo>
                  <a:pt x="993013" y="677291"/>
                </a:lnTo>
                <a:lnTo>
                  <a:pt x="1047877" y="689483"/>
                </a:lnTo>
                <a:lnTo>
                  <a:pt x="1052372" y="690283"/>
                </a:lnTo>
                <a:lnTo>
                  <a:pt x="1049401" y="690372"/>
                </a:lnTo>
                <a:lnTo>
                  <a:pt x="942213" y="696087"/>
                </a:lnTo>
                <a:lnTo>
                  <a:pt x="891667" y="699643"/>
                </a:lnTo>
                <a:lnTo>
                  <a:pt x="843788" y="703834"/>
                </a:lnTo>
                <a:lnTo>
                  <a:pt x="778002" y="710946"/>
                </a:lnTo>
                <a:lnTo>
                  <a:pt x="738759" y="716153"/>
                </a:lnTo>
                <a:lnTo>
                  <a:pt x="687832" y="724662"/>
                </a:lnTo>
                <a:lnTo>
                  <a:pt x="647573" y="733679"/>
                </a:lnTo>
                <a:lnTo>
                  <a:pt x="619379" y="743445"/>
                </a:lnTo>
                <a:lnTo>
                  <a:pt x="619379" y="765683"/>
                </a:lnTo>
                <a:lnTo>
                  <a:pt x="619252" y="765898"/>
                </a:lnTo>
                <a:lnTo>
                  <a:pt x="619290" y="765771"/>
                </a:lnTo>
                <a:lnTo>
                  <a:pt x="619379" y="743445"/>
                </a:lnTo>
                <a:lnTo>
                  <a:pt x="618744" y="743712"/>
                </a:lnTo>
                <a:lnTo>
                  <a:pt x="617740" y="744283"/>
                </a:lnTo>
                <a:lnTo>
                  <a:pt x="615315" y="730631"/>
                </a:lnTo>
                <a:lnTo>
                  <a:pt x="596646" y="682244"/>
                </a:lnTo>
                <a:lnTo>
                  <a:pt x="564388" y="636143"/>
                </a:lnTo>
                <a:lnTo>
                  <a:pt x="535940" y="606933"/>
                </a:lnTo>
                <a:lnTo>
                  <a:pt x="502793" y="578993"/>
                </a:lnTo>
                <a:lnTo>
                  <a:pt x="465074" y="552704"/>
                </a:lnTo>
                <a:lnTo>
                  <a:pt x="423545" y="528066"/>
                </a:lnTo>
                <a:lnTo>
                  <a:pt x="378460" y="505587"/>
                </a:lnTo>
                <a:lnTo>
                  <a:pt x="330200" y="485267"/>
                </a:lnTo>
                <a:lnTo>
                  <a:pt x="279273" y="467487"/>
                </a:lnTo>
                <a:lnTo>
                  <a:pt x="226187" y="452374"/>
                </a:lnTo>
                <a:lnTo>
                  <a:pt x="171196" y="440182"/>
                </a:lnTo>
                <a:lnTo>
                  <a:pt x="114935" y="431038"/>
                </a:lnTo>
                <a:lnTo>
                  <a:pt x="76555" y="427266"/>
                </a:lnTo>
                <a:lnTo>
                  <a:pt x="76581" y="426466"/>
                </a:lnTo>
                <a:lnTo>
                  <a:pt x="77851" y="398526"/>
                </a:lnTo>
                <a:lnTo>
                  <a:pt x="0" y="433070"/>
                </a:lnTo>
                <a:lnTo>
                  <a:pt x="74422" y="474599"/>
                </a:lnTo>
                <a:lnTo>
                  <a:pt x="75692" y="446265"/>
                </a:lnTo>
                <a:lnTo>
                  <a:pt x="84963" y="446786"/>
                </a:lnTo>
                <a:lnTo>
                  <a:pt x="140462" y="454025"/>
                </a:lnTo>
                <a:lnTo>
                  <a:pt x="195072" y="464439"/>
                </a:lnTo>
                <a:lnTo>
                  <a:pt x="248031" y="477901"/>
                </a:lnTo>
                <a:lnTo>
                  <a:pt x="298958" y="494030"/>
                </a:lnTo>
                <a:lnTo>
                  <a:pt x="347472" y="512826"/>
                </a:lnTo>
                <a:lnTo>
                  <a:pt x="393192" y="533781"/>
                </a:lnTo>
                <a:lnTo>
                  <a:pt x="435483" y="556641"/>
                </a:lnTo>
                <a:lnTo>
                  <a:pt x="473837" y="581406"/>
                </a:lnTo>
                <a:lnTo>
                  <a:pt x="508127" y="607568"/>
                </a:lnTo>
                <a:lnTo>
                  <a:pt x="537464" y="634873"/>
                </a:lnTo>
                <a:lnTo>
                  <a:pt x="571754" y="677545"/>
                </a:lnTo>
                <a:lnTo>
                  <a:pt x="592963" y="721106"/>
                </a:lnTo>
                <a:lnTo>
                  <a:pt x="600138" y="763625"/>
                </a:lnTo>
                <a:lnTo>
                  <a:pt x="555244" y="780669"/>
                </a:lnTo>
                <a:lnTo>
                  <a:pt x="512445" y="789305"/>
                </a:lnTo>
                <a:lnTo>
                  <a:pt x="439039" y="799973"/>
                </a:lnTo>
                <a:lnTo>
                  <a:pt x="373761" y="806958"/>
                </a:lnTo>
                <a:lnTo>
                  <a:pt x="326136" y="811149"/>
                </a:lnTo>
                <a:lnTo>
                  <a:pt x="275971" y="814705"/>
                </a:lnTo>
                <a:lnTo>
                  <a:pt x="223393" y="817753"/>
                </a:lnTo>
                <a:lnTo>
                  <a:pt x="169164" y="820293"/>
                </a:lnTo>
                <a:lnTo>
                  <a:pt x="113665" y="822198"/>
                </a:lnTo>
                <a:lnTo>
                  <a:pt x="76098" y="822769"/>
                </a:lnTo>
                <a:lnTo>
                  <a:pt x="75819" y="794258"/>
                </a:lnTo>
                <a:lnTo>
                  <a:pt x="0" y="833120"/>
                </a:lnTo>
                <a:lnTo>
                  <a:pt x="76581" y="870458"/>
                </a:lnTo>
                <a:lnTo>
                  <a:pt x="76288" y="842010"/>
                </a:lnTo>
                <a:lnTo>
                  <a:pt x="76288" y="841794"/>
                </a:lnTo>
                <a:lnTo>
                  <a:pt x="169799" y="839343"/>
                </a:lnTo>
                <a:lnTo>
                  <a:pt x="224409" y="836803"/>
                </a:lnTo>
                <a:lnTo>
                  <a:pt x="276987" y="833755"/>
                </a:lnTo>
                <a:lnTo>
                  <a:pt x="327533" y="830072"/>
                </a:lnTo>
                <a:lnTo>
                  <a:pt x="375412" y="825881"/>
                </a:lnTo>
                <a:lnTo>
                  <a:pt x="420116" y="821309"/>
                </a:lnTo>
                <a:lnTo>
                  <a:pt x="461391" y="816229"/>
                </a:lnTo>
                <a:lnTo>
                  <a:pt x="515620" y="808101"/>
                </a:lnTo>
                <a:lnTo>
                  <a:pt x="559308" y="799211"/>
                </a:lnTo>
                <a:lnTo>
                  <a:pt x="599694" y="786384"/>
                </a:lnTo>
                <a:lnTo>
                  <a:pt x="601814" y="785266"/>
                </a:lnTo>
                <a:lnTo>
                  <a:pt x="603758" y="796671"/>
                </a:lnTo>
                <a:lnTo>
                  <a:pt x="622300" y="845312"/>
                </a:lnTo>
                <a:lnTo>
                  <a:pt x="654685" y="891667"/>
                </a:lnTo>
                <a:lnTo>
                  <a:pt x="683006" y="921004"/>
                </a:lnTo>
                <a:lnTo>
                  <a:pt x="716153" y="948944"/>
                </a:lnTo>
                <a:lnTo>
                  <a:pt x="753872" y="975360"/>
                </a:lnTo>
                <a:lnTo>
                  <a:pt x="795401" y="999998"/>
                </a:lnTo>
                <a:lnTo>
                  <a:pt x="840613" y="1022604"/>
                </a:lnTo>
                <a:lnTo>
                  <a:pt x="888873" y="1042797"/>
                </a:lnTo>
                <a:lnTo>
                  <a:pt x="939800" y="1060704"/>
                </a:lnTo>
                <a:lnTo>
                  <a:pt x="993013" y="1075817"/>
                </a:lnTo>
                <a:lnTo>
                  <a:pt x="1047877" y="1088009"/>
                </a:lnTo>
                <a:lnTo>
                  <a:pt x="1104138" y="1097153"/>
                </a:lnTo>
                <a:lnTo>
                  <a:pt x="1142682" y="1100950"/>
                </a:lnTo>
                <a:lnTo>
                  <a:pt x="1155242" y="1100950"/>
                </a:lnTo>
                <a:lnTo>
                  <a:pt x="1206055" y="1100950"/>
                </a:lnTo>
                <a:lnTo>
                  <a:pt x="1219200" y="1095121"/>
                </a:lnTo>
                <a:lnTo>
                  <a:pt x="1144905" y="1053592"/>
                </a:lnTo>
                <a:lnTo>
                  <a:pt x="1143571" y="1081925"/>
                </a:lnTo>
                <a:lnTo>
                  <a:pt x="1134872" y="1081405"/>
                </a:lnTo>
                <a:lnTo>
                  <a:pt x="1079119" y="1074166"/>
                </a:lnTo>
                <a:lnTo>
                  <a:pt x="1024636" y="1063879"/>
                </a:lnTo>
                <a:lnTo>
                  <a:pt x="971550" y="1050417"/>
                </a:lnTo>
                <a:lnTo>
                  <a:pt x="920623" y="1034161"/>
                </a:lnTo>
                <a:lnTo>
                  <a:pt x="872109" y="1015492"/>
                </a:lnTo>
                <a:lnTo>
                  <a:pt x="826389" y="994537"/>
                </a:lnTo>
                <a:lnTo>
                  <a:pt x="784225" y="971689"/>
                </a:lnTo>
                <a:lnTo>
                  <a:pt x="745744" y="947051"/>
                </a:lnTo>
                <a:lnTo>
                  <a:pt x="711581" y="920877"/>
                </a:lnTo>
                <a:lnTo>
                  <a:pt x="682244" y="893572"/>
                </a:lnTo>
                <a:lnTo>
                  <a:pt x="647954" y="851281"/>
                </a:lnTo>
                <a:lnTo>
                  <a:pt x="626618" y="807974"/>
                </a:lnTo>
                <a:lnTo>
                  <a:pt x="619252" y="766025"/>
                </a:lnTo>
                <a:lnTo>
                  <a:pt x="619531" y="765683"/>
                </a:lnTo>
                <a:lnTo>
                  <a:pt x="620877" y="764667"/>
                </a:lnTo>
                <a:lnTo>
                  <a:pt x="621715" y="764032"/>
                </a:lnTo>
                <a:lnTo>
                  <a:pt x="623062" y="763016"/>
                </a:lnTo>
                <a:lnTo>
                  <a:pt x="625043" y="762000"/>
                </a:lnTo>
                <a:lnTo>
                  <a:pt x="628015" y="760476"/>
                </a:lnTo>
                <a:lnTo>
                  <a:pt x="664464" y="749046"/>
                </a:lnTo>
                <a:lnTo>
                  <a:pt x="707009" y="740410"/>
                </a:lnTo>
                <a:lnTo>
                  <a:pt x="801243" y="727329"/>
                </a:lnTo>
                <a:lnTo>
                  <a:pt x="869061" y="720725"/>
                </a:lnTo>
                <a:lnTo>
                  <a:pt x="943483" y="715010"/>
                </a:lnTo>
                <a:lnTo>
                  <a:pt x="995934" y="711962"/>
                </a:lnTo>
                <a:lnTo>
                  <a:pt x="1050290" y="709422"/>
                </a:lnTo>
                <a:lnTo>
                  <a:pt x="1105789" y="707644"/>
                </a:lnTo>
                <a:lnTo>
                  <a:pt x="1142555" y="706996"/>
                </a:lnTo>
                <a:lnTo>
                  <a:pt x="1141476" y="731266"/>
                </a:lnTo>
                <a:lnTo>
                  <a:pt x="1143444" y="730389"/>
                </a:lnTo>
                <a:lnTo>
                  <a:pt x="1143508" y="735457"/>
                </a:lnTo>
                <a:lnTo>
                  <a:pt x="1219200" y="69659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17930" y="4569840"/>
          <a:ext cx="6705600" cy="15858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/>
                <a:gridCol w="2235200"/>
                <a:gridCol w="2235200"/>
              </a:tblGrid>
              <a:tr h="37934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10" dirty="0">
                          <a:latin typeface="Georgia"/>
                          <a:cs typeface="Georgia"/>
                        </a:rPr>
                        <a:t>EMP_NAME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20" dirty="0">
                          <a:latin typeface="Georgia"/>
                          <a:cs typeface="Georgia"/>
                        </a:rPr>
                        <a:t>EMP_DEPTNO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20" dirty="0">
                          <a:latin typeface="Georgia"/>
                          <a:cs typeface="Georgia"/>
                        </a:rPr>
                        <a:t>DEPT_NAME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70" dirty="0">
                          <a:latin typeface="Georgia"/>
                          <a:cs typeface="Georgia"/>
                        </a:rPr>
                        <a:t>KING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10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70" dirty="0">
                          <a:latin typeface="Georgia"/>
                          <a:cs typeface="Georgia"/>
                        </a:rPr>
                        <a:t>ACCOUNTING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4048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65" dirty="0">
                          <a:latin typeface="Georgia"/>
                          <a:cs typeface="Georgia"/>
                        </a:rPr>
                        <a:t>BLAKE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30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40" dirty="0">
                          <a:latin typeface="Georgia"/>
                          <a:cs typeface="Georgia"/>
                        </a:rPr>
                        <a:t>SALES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40163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85" dirty="0">
                          <a:latin typeface="Georgia"/>
                          <a:cs typeface="Georgia"/>
                        </a:rPr>
                        <a:t>CLARK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10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70" dirty="0">
                          <a:latin typeface="Georgia"/>
                          <a:cs typeface="Georgia"/>
                        </a:rPr>
                        <a:t>ACCOUNTING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432917" y="6441317"/>
            <a:ext cx="1070610" cy="185948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endParaRPr spc="-30" dirty="0">
              <a:solidFill>
                <a:prstClr val="white"/>
              </a:solidFill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7575042" y="6450766"/>
            <a:ext cx="1099820" cy="185948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lang="en-IN" spc="-40" dirty="0" err="1">
                <a:solidFill>
                  <a:prstClr val="white"/>
                </a:solidFill>
              </a:rPr>
              <a:t>Inceptez</a:t>
            </a:r>
            <a:endParaRPr spc="-40" dirty="0">
              <a:solidFill>
                <a:prstClr val="white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0360" y="956652"/>
            <a:ext cx="5826760" cy="965008"/>
          </a:xfrm>
          <a:prstGeom prst="rect">
            <a:avLst/>
          </a:prstGeom>
          <a:solidFill>
            <a:srgbClr val="0D0D0D"/>
          </a:solidFill>
          <a:ln w="12700">
            <a:solidFill>
              <a:srgbClr val="FFEA92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005840" marR="540385" indent="-915035">
              <a:spcBef>
                <a:spcPts val="325"/>
              </a:spcBef>
            </a:pPr>
            <a:r>
              <a:rPr sz="1500" b="1" spc="-5" dirty="0" smtClean="0">
                <a:solidFill>
                  <a:srgbClr val="FFEA92"/>
                </a:solidFill>
                <a:latin typeface="Arial"/>
                <a:cs typeface="Arial"/>
              </a:rPr>
              <a:t>SELECT </a:t>
            </a:r>
            <a:r>
              <a:rPr sz="1500" b="1" spc="-5" dirty="0">
                <a:solidFill>
                  <a:srgbClr val="FFEA92"/>
                </a:solidFill>
                <a:latin typeface="Arial"/>
                <a:cs typeface="Arial"/>
              </a:rPr>
              <a:t>e.emp_name, e.emp_deptno, d.dept_name  FROM emp </a:t>
            </a:r>
            <a:r>
              <a:rPr sz="1500" b="1" dirty="0">
                <a:solidFill>
                  <a:srgbClr val="FFEA92"/>
                </a:solidFill>
                <a:latin typeface="Arial"/>
                <a:cs typeface="Arial"/>
              </a:rPr>
              <a:t>e, </a:t>
            </a:r>
            <a:r>
              <a:rPr sz="1500" b="1" spc="-10" dirty="0">
                <a:solidFill>
                  <a:srgbClr val="FFEA92"/>
                </a:solidFill>
                <a:latin typeface="Arial"/>
                <a:cs typeface="Arial"/>
              </a:rPr>
              <a:t>dept</a:t>
            </a:r>
            <a:r>
              <a:rPr sz="1500" b="1" spc="-5" dirty="0">
                <a:solidFill>
                  <a:srgbClr val="FFEA92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EA92"/>
                </a:solidFill>
                <a:latin typeface="Arial"/>
                <a:cs typeface="Arial"/>
              </a:rPr>
              <a:t>d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005840" marR="1741170"/>
            <a:r>
              <a:rPr sz="1500" b="1" spc="-5" dirty="0">
                <a:solidFill>
                  <a:srgbClr val="F44A5B"/>
                </a:solidFill>
                <a:latin typeface="Arial"/>
                <a:cs typeface="Arial"/>
              </a:rPr>
              <a:t>WHERE e.emp_deptno </a:t>
            </a:r>
            <a:r>
              <a:rPr sz="1500" b="1" dirty="0">
                <a:solidFill>
                  <a:srgbClr val="F44A5B"/>
                </a:solidFill>
                <a:latin typeface="Arial"/>
                <a:cs typeface="Arial"/>
              </a:rPr>
              <a:t>= </a:t>
            </a:r>
            <a:r>
              <a:rPr sz="1500" b="1" spc="-5" dirty="0">
                <a:solidFill>
                  <a:srgbClr val="F44A5B"/>
                </a:solidFill>
                <a:latin typeface="Arial"/>
                <a:cs typeface="Arial"/>
              </a:rPr>
              <a:t>d.deptno  </a:t>
            </a:r>
            <a:r>
              <a:rPr sz="1500" b="1" spc="-5" dirty="0">
                <a:solidFill>
                  <a:srgbClr val="FFEA92"/>
                </a:solidFill>
                <a:latin typeface="Arial"/>
                <a:cs typeface="Arial"/>
              </a:rPr>
              <a:t>ORDER BY</a:t>
            </a:r>
            <a:r>
              <a:rPr sz="1500" b="1" spc="-35" dirty="0">
                <a:solidFill>
                  <a:srgbClr val="FFEA92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EA92"/>
                </a:solidFill>
                <a:latin typeface="Arial"/>
                <a:cs typeface="Arial"/>
              </a:rPr>
              <a:t>emp_name;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7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0400" y="228600"/>
            <a:ext cx="25266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OUTERJOIN</a:t>
            </a:r>
          </a:p>
        </p:txBody>
      </p:sp>
      <p:sp>
        <p:nvSpPr>
          <p:cNvPr id="4" name="object 4"/>
          <p:cNvSpPr/>
          <p:nvPr/>
        </p:nvSpPr>
        <p:spPr>
          <a:xfrm>
            <a:off x="330708" y="6396228"/>
            <a:ext cx="1272540" cy="356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13067" y="2186304"/>
          <a:ext cx="3200399" cy="2725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0210"/>
                <a:gridCol w="1520189"/>
              </a:tblGrid>
              <a:tr h="3350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10" dirty="0">
                          <a:latin typeface="Georgia"/>
                          <a:cs typeface="Georgia"/>
                        </a:rPr>
                        <a:t>EMP_NAME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20" dirty="0">
                          <a:latin typeface="Georgia"/>
                          <a:cs typeface="Georgia"/>
                        </a:rPr>
                        <a:t>EMP_DEPTNO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65" dirty="0">
                          <a:latin typeface="Georgia"/>
                          <a:cs typeface="Georgia"/>
                        </a:rPr>
                        <a:t>KING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10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65" dirty="0">
                          <a:latin typeface="Georgia"/>
                          <a:cs typeface="Georgia"/>
                        </a:rPr>
                        <a:t>BLAKE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NULL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9839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85" dirty="0">
                          <a:latin typeface="Georgia"/>
                          <a:cs typeface="Georgia"/>
                        </a:rPr>
                        <a:t>CLARK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10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40" dirty="0">
                          <a:latin typeface="Georgia"/>
                          <a:cs typeface="Georgia"/>
                        </a:rPr>
                        <a:t>MARTIN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20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9839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40" dirty="0">
                          <a:latin typeface="Georgia"/>
                          <a:cs typeface="Georgia"/>
                        </a:rPr>
                        <a:t>TURNER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10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5" dirty="0">
                          <a:latin typeface="Georgia"/>
                          <a:cs typeface="Georgia"/>
                        </a:rPr>
                        <a:t>JONES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NULL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60950" y="2347976"/>
          <a:ext cx="3429000" cy="1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0"/>
                <a:gridCol w="1714500"/>
              </a:tblGrid>
              <a:tr h="33489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15" dirty="0">
                          <a:latin typeface="Georgia"/>
                          <a:cs typeface="Georgia"/>
                        </a:rPr>
                        <a:t>DEPT_NO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20" dirty="0">
                          <a:latin typeface="Georgia"/>
                          <a:cs typeface="Georgia"/>
                        </a:rPr>
                        <a:t>DEPT_NAME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10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70" dirty="0">
                          <a:latin typeface="Georgia"/>
                          <a:cs typeface="Georgia"/>
                        </a:rPr>
                        <a:t>ACCOUNTING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30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40" dirty="0">
                          <a:latin typeface="Georgia"/>
                          <a:cs typeface="Georgia"/>
                        </a:rPr>
                        <a:t>SALES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latin typeface="Georgia"/>
                          <a:cs typeface="Georgia"/>
                        </a:rPr>
                        <a:t>20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30" dirty="0">
                          <a:latin typeface="Georgia"/>
                          <a:cs typeface="Georgia"/>
                        </a:rPr>
                        <a:t>OPERATIONS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619500" y="2726054"/>
            <a:ext cx="1447800" cy="199390"/>
          </a:xfrm>
          <a:custGeom>
            <a:avLst/>
            <a:gdLst/>
            <a:ahLst/>
            <a:cxnLst/>
            <a:rect l="l" t="t" r="r" b="b"/>
            <a:pathLst>
              <a:path w="1447800" h="199389">
                <a:moveTo>
                  <a:pt x="1371853" y="123062"/>
                </a:moveTo>
                <a:lnTo>
                  <a:pt x="1371664" y="151479"/>
                </a:lnTo>
                <a:lnTo>
                  <a:pt x="1384427" y="151637"/>
                </a:lnTo>
                <a:lnTo>
                  <a:pt x="1384173" y="170687"/>
                </a:lnTo>
                <a:lnTo>
                  <a:pt x="1371536" y="170687"/>
                </a:lnTo>
                <a:lnTo>
                  <a:pt x="1371346" y="199262"/>
                </a:lnTo>
                <a:lnTo>
                  <a:pt x="1429461" y="170687"/>
                </a:lnTo>
                <a:lnTo>
                  <a:pt x="1384173" y="170687"/>
                </a:lnTo>
                <a:lnTo>
                  <a:pt x="1371537" y="170508"/>
                </a:lnTo>
                <a:lnTo>
                  <a:pt x="1429825" y="170508"/>
                </a:lnTo>
                <a:lnTo>
                  <a:pt x="1447800" y="161671"/>
                </a:lnTo>
                <a:lnTo>
                  <a:pt x="1371853" y="123062"/>
                </a:lnTo>
                <a:close/>
              </a:path>
              <a:path w="1447800" h="199389">
                <a:moveTo>
                  <a:pt x="1371664" y="151479"/>
                </a:moveTo>
                <a:lnTo>
                  <a:pt x="1371537" y="170508"/>
                </a:lnTo>
                <a:lnTo>
                  <a:pt x="1384173" y="170687"/>
                </a:lnTo>
                <a:lnTo>
                  <a:pt x="1384427" y="151637"/>
                </a:lnTo>
                <a:lnTo>
                  <a:pt x="1371664" y="151479"/>
                </a:lnTo>
                <a:close/>
              </a:path>
              <a:path w="1447800" h="199389">
                <a:moveTo>
                  <a:pt x="714584" y="101885"/>
                </a:moveTo>
                <a:lnTo>
                  <a:pt x="714883" y="102743"/>
                </a:lnTo>
                <a:lnTo>
                  <a:pt x="716026" y="105664"/>
                </a:lnTo>
                <a:lnTo>
                  <a:pt x="716534" y="107187"/>
                </a:lnTo>
                <a:lnTo>
                  <a:pt x="717423" y="108458"/>
                </a:lnTo>
                <a:lnTo>
                  <a:pt x="718565" y="109474"/>
                </a:lnTo>
                <a:lnTo>
                  <a:pt x="721740" y="112395"/>
                </a:lnTo>
                <a:lnTo>
                  <a:pt x="770001" y="128905"/>
                </a:lnTo>
                <a:lnTo>
                  <a:pt x="817372" y="137160"/>
                </a:lnTo>
                <a:lnTo>
                  <a:pt x="856361" y="142367"/>
                </a:lnTo>
                <a:lnTo>
                  <a:pt x="900429" y="147193"/>
                </a:lnTo>
                <a:lnTo>
                  <a:pt x="975360" y="153924"/>
                </a:lnTo>
                <a:lnTo>
                  <a:pt x="1059052" y="159766"/>
                </a:lnTo>
                <a:lnTo>
                  <a:pt x="1149985" y="164465"/>
                </a:lnTo>
                <a:lnTo>
                  <a:pt x="1246251" y="168148"/>
                </a:lnTo>
                <a:lnTo>
                  <a:pt x="1371537" y="170508"/>
                </a:lnTo>
                <a:lnTo>
                  <a:pt x="1371664" y="151479"/>
                </a:lnTo>
                <a:lnTo>
                  <a:pt x="1312926" y="150749"/>
                </a:lnTo>
                <a:lnTo>
                  <a:pt x="1247013" y="149098"/>
                </a:lnTo>
                <a:lnTo>
                  <a:pt x="1150874" y="145415"/>
                </a:lnTo>
                <a:lnTo>
                  <a:pt x="1060323" y="140716"/>
                </a:lnTo>
                <a:lnTo>
                  <a:pt x="976884" y="134874"/>
                </a:lnTo>
                <a:lnTo>
                  <a:pt x="926084" y="130556"/>
                </a:lnTo>
                <a:lnTo>
                  <a:pt x="858774" y="123444"/>
                </a:lnTo>
                <a:lnTo>
                  <a:pt x="820292" y="118364"/>
                </a:lnTo>
                <a:lnTo>
                  <a:pt x="774191" y="110362"/>
                </a:lnTo>
                <a:lnTo>
                  <a:pt x="747902" y="103632"/>
                </a:lnTo>
                <a:lnTo>
                  <a:pt x="716407" y="103632"/>
                </a:lnTo>
                <a:lnTo>
                  <a:pt x="714584" y="101885"/>
                </a:lnTo>
                <a:close/>
              </a:path>
              <a:path w="1447800" h="199389">
                <a:moveTo>
                  <a:pt x="714518" y="101695"/>
                </a:moveTo>
                <a:lnTo>
                  <a:pt x="714584" y="101885"/>
                </a:lnTo>
                <a:lnTo>
                  <a:pt x="716407" y="103632"/>
                </a:lnTo>
                <a:lnTo>
                  <a:pt x="715306" y="101981"/>
                </a:lnTo>
                <a:lnTo>
                  <a:pt x="715010" y="101981"/>
                </a:lnTo>
                <a:lnTo>
                  <a:pt x="714518" y="101695"/>
                </a:lnTo>
                <a:close/>
              </a:path>
              <a:path w="1447800" h="199389">
                <a:moveTo>
                  <a:pt x="737649" y="99822"/>
                </a:moveTo>
                <a:lnTo>
                  <a:pt x="713866" y="99822"/>
                </a:lnTo>
                <a:lnTo>
                  <a:pt x="716407" y="103632"/>
                </a:lnTo>
                <a:lnTo>
                  <a:pt x="747902" y="103632"/>
                </a:lnTo>
                <a:lnTo>
                  <a:pt x="743838" y="102362"/>
                </a:lnTo>
                <a:lnTo>
                  <a:pt x="737870" y="99949"/>
                </a:lnTo>
                <a:lnTo>
                  <a:pt x="737649" y="99822"/>
                </a:lnTo>
                <a:close/>
              </a:path>
              <a:path w="1447800" h="199389">
                <a:moveTo>
                  <a:pt x="714474" y="101569"/>
                </a:moveTo>
                <a:lnTo>
                  <a:pt x="715010" y="101981"/>
                </a:lnTo>
                <a:lnTo>
                  <a:pt x="714474" y="101569"/>
                </a:lnTo>
                <a:close/>
              </a:path>
              <a:path w="1447800" h="199389">
                <a:moveTo>
                  <a:pt x="713866" y="99822"/>
                </a:moveTo>
                <a:lnTo>
                  <a:pt x="714474" y="101569"/>
                </a:lnTo>
                <a:lnTo>
                  <a:pt x="715010" y="101981"/>
                </a:lnTo>
                <a:lnTo>
                  <a:pt x="715306" y="101981"/>
                </a:lnTo>
                <a:lnTo>
                  <a:pt x="713866" y="99822"/>
                </a:lnTo>
                <a:close/>
              </a:path>
              <a:path w="1447800" h="199389">
                <a:moveTo>
                  <a:pt x="714183" y="101501"/>
                </a:moveTo>
                <a:lnTo>
                  <a:pt x="714584" y="101885"/>
                </a:lnTo>
                <a:lnTo>
                  <a:pt x="714518" y="101695"/>
                </a:lnTo>
                <a:lnTo>
                  <a:pt x="714183" y="101501"/>
                </a:lnTo>
                <a:close/>
              </a:path>
              <a:path w="1447800" h="199389">
                <a:moveTo>
                  <a:pt x="713359" y="100711"/>
                </a:moveTo>
                <a:lnTo>
                  <a:pt x="714183" y="101501"/>
                </a:lnTo>
                <a:lnTo>
                  <a:pt x="714518" y="101695"/>
                </a:lnTo>
                <a:lnTo>
                  <a:pt x="713359" y="100711"/>
                </a:lnTo>
                <a:close/>
              </a:path>
              <a:path w="1447800" h="199389">
                <a:moveTo>
                  <a:pt x="714176" y="100711"/>
                </a:moveTo>
                <a:lnTo>
                  <a:pt x="713359" y="100711"/>
                </a:lnTo>
                <a:lnTo>
                  <a:pt x="714474" y="101569"/>
                </a:lnTo>
                <a:lnTo>
                  <a:pt x="714176" y="100711"/>
                </a:lnTo>
                <a:close/>
              </a:path>
              <a:path w="1447800" h="199389">
                <a:moveTo>
                  <a:pt x="76263" y="28627"/>
                </a:moveTo>
                <a:lnTo>
                  <a:pt x="76136" y="47679"/>
                </a:lnTo>
                <a:lnTo>
                  <a:pt x="200913" y="50037"/>
                </a:lnTo>
                <a:lnTo>
                  <a:pt x="265557" y="52324"/>
                </a:lnTo>
                <a:lnTo>
                  <a:pt x="387603" y="58420"/>
                </a:lnTo>
                <a:lnTo>
                  <a:pt x="443991" y="62230"/>
                </a:lnTo>
                <a:lnTo>
                  <a:pt x="521842" y="68580"/>
                </a:lnTo>
                <a:lnTo>
                  <a:pt x="589152" y="75692"/>
                </a:lnTo>
                <a:lnTo>
                  <a:pt x="627634" y="80899"/>
                </a:lnTo>
                <a:lnTo>
                  <a:pt x="673862" y="88900"/>
                </a:lnTo>
                <a:lnTo>
                  <a:pt x="711073" y="99695"/>
                </a:lnTo>
                <a:lnTo>
                  <a:pt x="714183" y="101501"/>
                </a:lnTo>
                <a:lnTo>
                  <a:pt x="713359" y="100711"/>
                </a:lnTo>
                <a:lnTo>
                  <a:pt x="714176" y="100711"/>
                </a:lnTo>
                <a:lnTo>
                  <a:pt x="713866" y="99822"/>
                </a:lnTo>
                <a:lnTo>
                  <a:pt x="737649" y="99822"/>
                </a:lnTo>
                <a:lnTo>
                  <a:pt x="736765" y="99314"/>
                </a:lnTo>
                <a:lnTo>
                  <a:pt x="733933" y="99314"/>
                </a:lnTo>
                <a:lnTo>
                  <a:pt x="731392" y="95377"/>
                </a:lnTo>
                <a:lnTo>
                  <a:pt x="732539" y="95377"/>
                </a:lnTo>
                <a:lnTo>
                  <a:pt x="731265" y="91948"/>
                </a:lnTo>
                <a:lnTo>
                  <a:pt x="730376" y="90550"/>
                </a:lnTo>
                <a:lnTo>
                  <a:pt x="729234" y="89535"/>
                </a:lnTo>
                <a:lnTo>
                  <a:pt x="726059" y="86614"/>
                </a:lnTo>
                <a:lnTo>
                  <a:pt x="725551" y="86233"/>
                </a:lnTo>
                <a:lnTo>
                  <a:pt x="725042" y="85725"/>
                </a:lnTo>
                <a:lnTo>
                  <a:pt x="724408" y="85471"/>
                </a:lnTo>
                <a:lnTo>
                  <a:pt x="677545" y="70231"/>
                </a:lnTo>
                <a:lnTo>
                  <a:pt x="630174" y="61975"/>
                </a:lnTo>
                <a:lnTo>
                  <a:pt x="591312" y="56769"/>
                </a:lnTo>
                <a:lnTo>
                  <a:pt x="547242" y="51943"/>
                </a:lnTo>
                <a:lnTo>
                  <a:pt x="472439" y="45212"/>
                </a:lnTo>
                <a:lnTo>
                  <a:pt x="359028" y="37719"/>
                </a:lnTo>
                <a:lnTo>
                  <a:pt x="266191" y="33400"/>
                </a:lnTo>
                <a:lnTo>
                  <a:pt x="201422" y="31115"/>
                </a:lnTo>
                <a:lnTo>
                  <a:pt x="135254" y="29464"/>
                </a:lnTo>
                <a:lnTo>
                  <a:pt x="76263" y="28627"/>
                </a:lnTo>
                <a:close/>
              </a:path>
              <a:path w="1447800" h="199389">
                <a:moveTo>
                  <a:pt x="731392" y="95377"/>
                </a:moveTo>
                <a:lnTo>
                  <a:pt x="733933" y="99314"/>
                </a:lnTo>
                <a:lnTo>
                  <a:pt x="733264" y="97393"/>
                </a:lnTo>
                <a:lnTo>
                  <a:pt x="732789" y="97028"/>
                </a:lnTo>
                <a:lnTo>
                  <a:pt x="733115" y="97028"/>
                </a:lnTo>
                <a:lnTo>
                  <a:pt x="731392" y="95377"/>
                </a:lnTo>
                <a:close/>
              </a:path>
              <a:path w="1447800" h="199389">
                <a:moveTo>
                  <a:pt x="733264" y="97393"/>
                </a:moveTo>
                <a:lnTo>
                  <a:pt x="733933" y="99314"/>
                </a:lnTo>
                <a:lnTo>
                  <a:pt x="736765" y="99314"/>
                </a:lnTo>
                <a:lnTo>
                  <a:pt x="734998" y="98298"/>
                </a:lnTo>
                <a:lnTo>
                  <a:pt x="734440" y="98298"/>
                </a:lnTo>
                <a:lnTo>
                  <a:pt x="733264" y="97393"/>
                </a:lnTo>
                <a:close/>
              </a:path>
              <a:path w="1447800" h="199389">
                <a:moveTo>
                  <a:pt x="733224" y="97278"/>
                </a:moveTo>
                <a:lnTo>
                  <a:pt x="734440" y="98298"/>
                </a:lnTo>
                <a:lnTo>
                  <a:pt x="733604" y="97496"/>
                </a:lnTo>
                <a:lnTo>
                  <a:pt x="733224" y="97278"/>
                </a:lnTo>
                <a:close/>
              </a:path>
              <a:path w="1447800" h="199389">
                <a:moveTo>
                  <a:pt x="733604" y="97496"/>
                </a:moveTo>
                <a:lnTo>
                  <a:pt x="734440" y="98298"/>
                </a:lnTo>
                <a:lnTo>
                  <a:pt x="734998" y="98298"/>
                </a:lnTo>
                <a:lnTo>
                  <a:pt x="733604" y="97496"/>
                </a:lnTo>
                <a:close/>
              </a:path>
              <a:path w="1447800" h="199389">
                <a:moveTo>
                  <a:pt x="733148" y="97059"/>
                </a:moveTo>
                <a:lnTo>
                  <a:pt x="733224" y="97278"/>
                </a:lnTo>
                <a:lnTo>
                  <a:pt x="733604" y="97496"/>
                </a:lnTo>
                <a:lnTo>
                  <a:pt x="733148" y="97059"/>
                </a:lnTo>
                <a:close/>
              </a:path>
              <a:path w="1447800" h="199389">
                <a:moveTo>
                  <a:pt x="732789" y="97028"/>
                </a:moveTo>
                <a:lnTo>
                  <a:pt x="733264" y="97393"/>
                </a:lnTo>
                <a:lnTo>
                  <a:pt x="732789" y="97028"/>
                </a:lnTo>
                <a:close/>
              </a:path>
              <a:path w="1447800" h="199389">
                <a:moveTo>
                  <a:pt x="733115" y="97028"/>
                </a:moveTo>
                <a:lnTo>
                  <a:pt x="732789" y="97028"/>
                </a:lnTo>
                <a:lnTo>
                  <a:pt x="733224" y="97278"/>
                </a:lnTo>
                <a:lnTo>
                  <a:pt x="733115" y="97028"/>
                </a:lnTo>
                <a:close/>
              </a:path>
              <a:path w="1447800" h="199389">
                <a:moveTo>
                  <a:pt x="732539" y="95377"/>
                </a:moveTo>
                <a:lnTo>
                  <a:pt x="731392" y="95377"/>
                </a:lnTo>
                <a:lnTo>
                  <a:pt x="733148" y="97059"/>
                </a:lnTo>
                <a:lnTo>
                  <a:pt x="732539" y="95377"/>
                </a:lnTo>
                <a:close/>
              </a:path>
              <a:path w="1447800" h="199389">
                <a:moveTo>
                  <a:pt x="76453" y="0"/>
                </a:moveTo>
                <a:lnTo>
                  <a:pt x="0" y="37465"/>
                </a:lnTo>
                <a:lnTo>
                  <a:pt x="75946" y="76200"/>
                </a:lnTo>
                <a:lnTo>
                  <a:pt x="76136" y="47679"/>
                </a:lnTo>
                <a:lnTo>
                  <a:pt x="63373" y="47498"/>
                </a:lnTo>
                <a:lnTo>
                  <a:pt x="63626" y="28448"/>
                </a:lnTo>
                <a:lnTo>
                  <a:pt x="76264" y="28448"/>
                </a:lnTo>
                <a:lnTo>
                  <a:pt x="76453" y="0"/>
                </a:lnTo>
                <a:close/>
              </a:path>
              <a:path w="1447800" h="199389">
                <a:moveTo>
                  <a:pt x="63626" y="28448"/>
                </a:moveTo>
                <a:lnTo>
                  <a:pt x="63373" y="47498"/>
                </a:lnTo>
                <a:lnTo>
                  <a:pt x="76136" y="47679"/>
                </a:lnTo>
                <a:lnTo>
                  <a:pt x="76263" y="28627"/>
                </a:lnTo>
                <a:lnTo>
                  <a:pt x="63626" y="28448"/>
                </a:lnTo>
                <a:close/>
              </a:path>
              <a:path w="1447800" h="199389">
                <a:moveTo>
                  <a:pt x="76264" y="28448"/>
                </a:moveTo>
                <a:lnTo>
                  <a:pt x="63626" y="28448"/>
                </a:lnTo>
                <a:lnTo>
                  <a:pt x="76263" y="28627"/>
                </a:lnTo>
                <a:lnTo>
                  <a:pt x="76264" y="284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880358" y="4048505"/>
          <a:ext cx="4981575" cy="21961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0525"/>
                <a:gridCol w="1660525"/>
                <a:gridCol w="1660525"/>
              </a:tblGrid>
              <a:tr h="2743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10" dirty="0">
                          <a:latin typeface="Georgia"/>
                          <a:cs typeface="Georgia"/>
                        </a:rPr>
                        <a:t>EMP_NAME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15" dirty="0">
                          <a:latin typeface="Georgia"/>
                          <a:cs typeface="Georgia"/>
                        </a:rPr>
                        <a:t>EMP_DEPTNO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15" dirty="0">
                          <a:latin typeface="Georgia"/>
                          <a:cs typeface="Georgia"/>
                        </a:rPr>
                        <a:t>DEPT_NAME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55" dirty="0">
                          <a:latin typeface="Georgia"/>
                          <a:cs typeface="Georgia"/>
                        </a:rPr>
                        <a:t>KING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dirty="0">
                          <a:latin typeface="Georgia"/>
                          <a:cs typeface="Georgia"/>
                        </a:rPr>
                        <a:t>10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55" dirty="0">
                          <a:latin typeface="Georgia"/>
                          <a:cs typeface="Georgia"/>
                        </a:rPr>
                        <a:t>ACCOUNTING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55" dirty="0">
                          <a:latin typeface="Georgia"/>
                          <a:cs typeface="Georgia"/>
                        </a:rPr>
                        <a:t>BLAKE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-5" dirty="0">
                          <a:latin typeface="Georgia"/>
                          <a:cs typeface="Georgia"/>
                        </a:rPr>
                        <a:t>N</a:t>
                      </a:r>
                      <a:r>
                        <a:rPr sz="1200" dirty="0">
                          <a:latin typeface="Georgia"/>
                          <a:cs typeface="Georgia"/>
                        </a:rPr>
                        <a:t>ULL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55" dirty="0">
                          <a:latin typeface="Georgia"/>
                          <a:cs typeface="Georgia"/>
                        </a:rPr>
                        <a:t>NULL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634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75" dirty="0">
                          <a:latin typeface="Georgia"/>
                          <a:cs typeface="Georgia"/>
                        </a:rPr>
                        <a:t>CLARK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dirty="0">
                          <a:latin typeface="Georgia"/>
                          <a:cs typeface="Georgia"/>
                        </a:rPr>
                        <a:t>10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55" dirty="0">
                          <a:latin typeface="Georgia"/>
                          <a:cs typeface="Georgia"/>
                        </a:rPr>
                        <a:t>ACCOUNTING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826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30" dirty="0">
                          <a:latin typeface="Georgia"/>
                          <a:cs typeface="Georgia"/>
                        </a:rPr>
                        <a:t>MARTIN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dirty="0">
                          <a:latin typeface="Georgia"/>
                          <a:cs typeface="Georgia"/>
                        </a:rPr>
                        <a:t>20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20" dirty="0">
                          <a:latin typeface="Georgia"/>
                          <a:cs typeface="Georgia"/>
                        </a:rPr>
                        <a:t>OPERATIONS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30" dirty="0">
                          <a:latin typeface="Georgia"/>
                          <a:cs typeface="Georgia"/>
                        </a:rPr>
                        <a:t>TURNER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dirty="0">
                          <a:latin typeface="Georgia"/>
                          <a:cs typeface="Georgia"/>
                        </a:rPr>
                        <a:t>10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55" dirty="0">
                          <a:latin typeface="Georgia"/>
                          <a:cs typeface="Georgia"/>
                        </a:rPr>
                        <a:t>ACCOUNTING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dirty="0">
                          <a:latin typeface="Georgia"/>
                          <a:cs typeface="Georgia"/>
                        </a:rPr>
                        <a:t>JONES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-5" dirty="0">
                          <a:latin typeface="Georgia"/>
                          <a:cs typeface="Georgia"/>
                        </a:rPr>
                        <a:t>N</a:t>
                      </a:r>
                      <a:r>
                        <a:rPr sz="1200" dirty="0">
                          <a:latin typeface="Georgia"/>
                          <a:cs typeface="Georgia"/>
                        </a:rPr>
                        <a:t>ULL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55" dirty="0">
                          <a:latin typeface="Georgia"/>
                          <a:cs typeface="Georgia"/>
                        </a:rPr>
                        <a:t>NULL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619500" y="2937636"/>
            <a:ext cx="1371600" cy="1360170"/>
          </a:xfrm>
          <a:custGeom>
            <a:avLst/>
            <a:gdLst/>
            <a:ahLst/>
            <a:cxnLst/>
            <a:rect l="l" t="t" r="r" b="b"/>
            <a:pathLst>
              <a:path w="1371600" h="1360170">
                <a:moveTo>
                  <a:pt x="1371600" y="161163"/>
                </a:moveTo>
                <a:lnTo>
                  <a:pt x="1289177" y="182626"/>
                </a:lnTo>
                <a:lnTo>
                  <a:pt x="1307973" y="204152"/>
                </a:lnTo>
                <a:lnTo>
                  <a:pt x="549935" y="866686"/>
                </a:lnTo>
                <a:lnTo>
                  <a:pt x="74333" y="927773"/>
                </a:lnTo>
                <a:lnTo>
                  <a:pt x="70739" y="899541"/>
                </a:lnTo>
                <a:lnTo>
                  <a:pt x="0" y="947039"/>
                </a:lnTo>
                <a:lnTo>
                  <a:pt x="80391" y="975106"/>
                </a:lnTo>
                <a:lnTo>
                  <a:pt x="76962" y="948309"/>
                </a:lnTo>
                <a:lnTo>
                  <a:pt x="76758" y="946696"/>
                </a:lnTo>
                <a:lnTo>
                  <a:pt x="524129" y="889228"/>
                </a:lnTo>
                <a:lnTo>
                  <a:pt x="51054" y="1302702"/>
                </a:lnTo>
                <a:lnTo>
                  <a:pt x="32258" y="1281176"/>
                </a:lnTo>
                <a:lnTo>
                  <a:pt x="0" y="1360043"/>
                </a:lnTo>
                <a:lnTo>
                  <a:pt x="82423" y="1338580"/>
                </a:lnTo>
                <a:lnTo>
                  <a:pt x="70878" y="1325372"/>
                </a:lnTo>
                <a:lnTo>
                  <a:pt x="63614" y="1317066"/>
                </a:lnTo>
                <a:lnTo>
                  <a:pt x="558126" y="884859"/>
                </a:lnTo>
                <a:lnTo>
                  <a:pt x="1297228" y="789914"/>
                </a:lnTo>
                <a:lnTo>
                  <a:pt x="1300861" y="818261"/>
                </a:lnTo>
                <a:lnTo>
                  <a:pt x="1371600" y="770763"/>
                </a:lnTo>
                <a:lnTo>
                  <a:pt x="1367586" y="769366"/>
                </a:lnTo>
                <a:lnTo>
                  <a:pt x="1291209" y="742696"/>
                </a:lnTo>
                <a:lnTo>
                  <a:pt x="1294815" y="770991"/>
                </a:lnTo>
                <a:lnTo>
                  <a:pt x="583920" y="862317"/>
                </a:lnTo>
                <a:lnTo>
                  <a:pt x="1320533" y="218516"/>
                </a:lnTo>
                <a:lnTo>
                  <a:pt x="1339342" y="240030"/>
                </a:lnTo>
                <a:lnTo>
                  <a:pt x="1357414" y="195834"/>
                </a:lnTo>
                <a:lnTo>
                  <a:pt x="1371600" y="161163"/>
                </a:lnTo>
                <a:close/>
              </a:path>
              <a:path w="1371600" h="1360170">
                <a:moveTo>
                  <a:pt x="1371600" y="8763"/>
                </a:moveTo>
                <a:lnTo>
                  <a:pt x="1286891" y="0"/>
                </a:lnTo>
                <a:lnTo>
                  <a:pt x="1297000" y="26835"/>
                </a:lnTo>
                <a:lnTo>
                  <a:pt x="67868" y="491070"/>
                </a:lnTo>
                <a:lnTo>
                  <a:pt x="57785" y="464312"/>
                </a:lnTo>
                <a:lnTo>
                  <a:pt x="0" y="526923"/>
                </a:lnTo>
                <a:lnTo>
                  <a:pt x="84709" y="535686"/>
                </a:lnTo>
                <a:lnTo>
                  <a:pt x="76276" y="513334"/>
                </a:lnTo>
                <a:lnTo>
                  <a:pt x="74587" y="508863"/>
                </a:lnTo>
                <a:lnTo>
                  <a:pt x="1303718" y="44627"/>
                </a:lnTo>
                <a:lnTo>
                  <a:pt x="1313815" y="71374"/>
                </a:lnTo>
                <a:lnTo>
                  <a:pt x="1359052" y="22352"/>
                </a:lnTo>
                <a:lnTo>
                  <a:pt x="1371600" y="87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0360" y="956652"/>
            <a:ext cx="5826760" cy="965008"/>
          </a:xfrm>
          <a:prstGeom prst="rect">
            <a:avLst/>
          </a:prstGeom>
          <a:solidFill>
            <a:srgbClr val="0D0D0D"/>
          </a:solidFill>
          <a:ln w="12700">
            <a:solidFill>
              <a:srgbClr val="FFEA92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005840" marR="540385" indent="-915035">
              <a:spcBef>
                <a:spcPts val="325"/>
              </a:spcBef>
            </a:pPr>
            <a:r>
              <a:rPr sz="1500" b="1" spc="-5" dirty="0">
                <a:solidFill>
                  <a:srgbClr val="FFEA92"/>
                </a:solidFill>
                <a:latin typeface="Arial"/>
                <a:cs typeface="Arial"/>
              </a:rPr>
              <a:t>SQL&gt; SELECT e.emp_name, e.emp_deptno, d.dept_name  FROM </a:t>
            </a:r>
            <a:r>
              <a:rPr sz="1500" b="1" spc="-5" dirty="0" err="1">
                <a:solidFill>
                  <a:srgbClr val="FFEA92"/>
                </a:solidFill>
                <a:latin typeface="Arial"/>
                <a:cs typeface="Arial"/>
              </a:rPr>
              <a:t>emp</a:t>
            </a:r>
            <a:r>
              <a:rPr sz="1500" b="1" spc="-5" dirty="0">
                <a:solidFill>
                  <a:srgbClr val="FFEA92"/>
                </a:solidFill>
                <a:latin typeface="Arial"/>
                <a:cs typeface="Arial"/>
              </a:rPr>
              <a:t> </a:t>
            </a:r>
            <a:r>
              <a:rPr sz="1500" b="1" dirty="0" smtClean="0">
                <a:solidFill>
                  <a:srgbClr val="FFEA92"/>
                </a:solidFill>
                <a:latin typeface="Arial"/>
                <a:cs typeface="Arial"/>
              </a:rPr>
              <a:t>e</a:t>
            </a:r>
            <a:r>
              <a:rPr lang="en-IN" sz="1500" b="1" dirty="0" smtClean="0">
                <a:solidFill>
                  <a:srgbClr val="FFEA92"/>
                </a:solidFill>
                <a:latin typeface="Arial"/>
                <a:cs typeface="Arial"/>
              </a:rPr>
              <a:t> left outer join</a:t>
            </a:r>
            <a:r>
              <a:rPr sz="1500" b="1" dirty="0" smtClean="0">
                <a:solidFill>
                  <a:srgbClr val="FFEA92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FFEA92"/>
                </a:solidFill>
                <a:latin typeface="Arial"/>
                <a:cs typeface="Arial"/>
              </a:rPr>
              <a:t>dept</a:t>
            </a:r>
            <a:r>
              <a:rPr sz="1500" b="1" spc="-5" dirty="0">
                <a:solidFill>
                  <a:srgbClr val="FFEA92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EA92"/>
                </a:solidFill>
                <a:latin typeface="Arial"/>
                <a:cs typeface="Arial"/>
              </a:rPr>
              <a:t>d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005840" marR="1504315"/>
            <a:r>
              <a:rPr lang="en-IN" sz="1500" b="1" spc="-5" dirty="0" smtClean="0">
                <a:solidFill>
                  <a:srgbClr val="F44A5B"/>
                </a:solidFill>
                <a:latin typeface="Arial"/>
                <a:cs typeface="Arial"/>
              </a:rPr>
              <a:t>on</a:t>
            </a:r>
            <a:r>
              <a:rPr sz="1500" b="1" spc="-5" dirty="0" smtClean="0">
                <a:solidFill>
                  <a:srgbClr val="F44A5B"/>
                </a:solidFill>
                <a:latin typeface="Arial"/>
                <a:cs typeface="Arial"/>
              </a:rPr>
              <a:t> </a:t>
            </a:r>
            <a:r>
              <a:rPr lang="en-IN" sz="1500" b="1" spc="-5" dirty="0" smtClean="0">
                <a:solidFill>
                  <a:srgbClr val="F44A5B"/>
                </a:solidFill>
                <a:latin typeface="Arial"/>
                <a:cs typeface="Arial"/>
              </a:rPr>
              <a:t>(</a:t>
            </a:r>
            <a:r>
              <a:rPr sz="1500" b="1" spc="-5" dirty="0" err="1" smtClean="0">
                <a:solidFill>
                  <a:srgbClr val="F44A5B"/>
                </a:solidFill>
                <a:latin typeface="Arial"/>
                <a:cs typeface="Arial"/>
              </a:rPr>
              <a:t>e.emp_deptno</a:t>
            </a:r>
            <a:r>
              <a:rPr sz="1500" b="1" spc="-5" dirty="0" smtClean="0">
                <a:solidFill>
                  <a:srgbClr val="F44A5B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44A5B"/>
                </a:solidFill>
                <a:latin typeface="Arial"/>
                <a:cs typeface="Arial"/>
              </a:rPr>
              <a:t>= </a:t>
            </a:r>
            <a:r>
              <a:rPr sz="1500" b="1" spc="-5" dirty="0" err="1" smtClean="0">
                <a:solidFill>
                  <a:srgbClr val="F44A5B"/>
                </a:solidFill>
                <a:latin typeface="Arial"/>
                <a:cs typeface="Arial"/>
              </a:rPr>
              <a:t>d.deptno</a:t>
            </a:r>
            <a:r>
              <a:rPr lang="en-IN" sz="1500" b="1" spc="-5" dirty="0" smtClean="0">
                <a:solidFill>
                  <a:srgbClr val="F44A5B"/>
                </a:solidFill>
                <a:latin typeface="Arial"/>
                <a:cs typeface="Arial"/>
              </a:rPr>
              <a:t> )</a:t>
            </a:r>
          </a:p>
          <a:p>
            <a:pPr marL="1005840" marR="1504315"/>
            <a:r>
              <a:rPr sz="1500" b="1" spc="-5" dirty="0" smtClean="0">
                <a:solidFill>
                  <a:srgbClr val="FFEA92"/>
                </a:solidFill>
                <a:latin typeface="Arial"/>
                <a:cs typeface="Arial"/>
              </a:rPr>
              <a:t>ORDER </a:t>
            </a:r>
            <a:r>
              <a:rPr sz="1500" b="1" spc="-5" dirty="0">
                <a:solidFill>
                  <a:srgbClr val="FFEA92"/>
                </a:solidFill>
                <a:latin typeface="Arial"/>
                <a:cs typeface="Arial"/>
              </a:rPr>
              <a:t>BY</a:t>
            </a:r>
            <a:r>
              <a:rPr sz="1500" b="1" spc="-35" dirty="0">
                <a:solidFill>
                  <a:srgbClr val="FFEA92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EA92"/>
                </a:solidFill>
                <a:latin typeface="Arial"/>
                <a:cs typeface="Arial"/>
              </a:rPr>
              <a:t>emp_name;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432917" y="6441317"/>
            <a:ext cx="1070610" cy="185948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endParaRPr spc="-30" dirty="0">
              <a:solidFill>
                <a:prstClr val="white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7575042" y="6450766"/>
            <a:ext cx="1099820" cy="185948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lang="en-IN" spc="-40" dirty="0" err="1">
                <a:solidFill>
                  <a:prstClr val="white"/>
                </a:solidFill>
              </a:rPr>
              <a:t>Inceptez</a:t>
            </a:r>
            <a:endParaRPr spc="-4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2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575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Memorandum of Understanding of SQL Learning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21975" y="18178463"/>
              <a:ext cx="0" cy="0"/>
            </p14:xfrm>
          </p:contentPart>
        </mc:Choice>
        <mc:Fallback xmlns="">
          <p:pic>
            <p:nvPicPr>
              <p:cNvPr id="112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21975" y="18178463"/>
                <a:ext cx="0" cy="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/>
          <p:cNvGrpSpPr/>
          <p:nvPr/>
        </p:nvGrpSpPr>
        <p:grpSpPr>
          <a:xfrm>
            <a:off x="533400" y="2161141"/>
            <a:ext cx="8087184" cy="4576121"/>
            <a:chOff x="1219200" y="2898867"/>
            <a:chExt cx="6553200" cy="37081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3086100"/>
              <a:ext cx="6297521" cy="352088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219200" y="2898867"/>
              <a:ext cx="65532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8600" y="914400"/>
            <a:ext cx="625934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n-IN" i="1" dirty="0" smtClean="0">
                <a:solidFill>
                  <a:srgbClr val="FF0000"/>
                </a:solidFill>
              </a:rPr>
              <a:t>How much SQL learning is important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n-IN" i="1" dirty="0" smtClean="0">
                <a:solidFill>
                  <a:srgbClr val="FF0000"/>
                </a:solidFill>
              </a:rPr>
              <a:t>What and How much SQL we are going to learn in this session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n-IN" i="1" dirty="0" smtClean="0">
                <a:solidFill>
                  <a:srgbClr val="FF0000"/>
                </a:solidFill>
              </a:rPr>
              <a:t>Who are the Intended Learners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n-IN" i="1" dirty="0" smtClean="0">
                <a:solidFill>
                  <a:srgbClr val="FF0000"/>
                </a:solidFill>
              </a:rPr>
              <a:t>How to learn SQL smartly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n-IN" i="1" dirty="0" smtClean="0">
                <a:solidFill>
                  <a:srgbClr val="FF0000"/>
                </a:solidFill>
              </a:rPr>
              <a:t>How we can do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266920" y="133560"/>
              <a:ext cx="6780960" cy="4334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7560" y="126360"/>
                <a:ext cx="6800400" cy="43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31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 txBox="1"/>
          <p:nvPr/>
        </p:nvSpPr>
        <p:spPr>
          <a:xfrm>
            <a:off x="304800" y="1676400"/>
            <a:ext cx="821944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400" dirty="0" smtClean="0"/>
              <a:t>Where Clause - Filter </a:t>
            </a:r>
            <a:r>
              <a:rPr lang="en-US" sz="2400" dirty="0"/>
              <a:t>data based on results from another query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 smtClean="0"/>
              <a:t>Select Clause – Use </a:t>
            </a:r>
            <a:r>
              <a:rPr lang="en-US" sz="2400" dirty="0" err="1" smtClean="0"/>
              <a:t>subquery</a:t>
            </a:r>
            <a:r>
              <a:rPr lang="en-US" sz="2400" dirty="0" smtClean="0"/>
              <a:t> to calculate or retrieve values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 smtClean="0"/>
              <a:t>From Clause – </a:t>
            </a:r>
            <a:r>
              <a:rPr lang="en-US" sz="2400" dirty="0" err="1" smtClean="0"/>
              <a:t>Subqueries</a:t>
            </a:r>
            <a:r>
              <a:rPr lang="en-US" sz="2400" dirty="0" smtClean="0"/>
              <a:t> as derived tables</a:t>
            </a:r>
            <a:endParaRPr lang="en-US" sz="2400" dirty="0"/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>
          <a:xfrm>
            <a:off x="0" y="-152400"/>
            <a:ext cx="33528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Sub Queries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76200"/>
            <a:ext cx="3140075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917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/>
          <p:nvPr/>
        </p:nvSpPr>
        <p:spPr>
          <a:xfrm>
            <a:off x="457200" y="990600"/>
            <a:ext cx="4236085" cy="44036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1700" spc="-25" dirty="0">
                <a:latin typeface="Georgia"/>
                <a:cs typeface="Georgia"/>
              </a:rPr>
              <a:t>Combine </a:t>
            </a:r>
            <a:r>
              <a:rPr sz="1700" spc="-55" dirty="0">
                <a:latin typeface="Georgia"/>
                <a:cs typeface="Georgia"/>
              </a:rPr>
              <a:t>multiple</a:t>
            </a:r>
            <a:r>
              <a:rPr sz="1700" spc="50" dirty="0">
                <a:latin typeface="Georgia"/>
                <a:cs typeface="Georgia"/>
              </a:rPr>
              <a:t> </a:t>
            </a:r>
            <a:r>
              <a:rPr sz="1700" spc="-60" dirty="0">
                <a:latin typeface="Georgia"/>
                <a:cs typeface="Georgia"/>
              </a:rPr>
              <a:t>queries</a:t>
            </a:r>
            <a:endParaRPr sz="1700" dirty="0">
              <a:latin typeface="Georgia"/>
              <a:cs typeface="Georgia"/>
            </a:endParaRPr>
          </a:p>
          <a:p>
            <a:pPr marL="355600" indent="-342900">
              <a:spcBef>
                <a:spcPts val="159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1700" spc="-15" dirty="0">
                <a:latin typeface="Georgia"/>
                <a:cs typeface="Georgia"/>
              </a:rPr>
              <a:t>Union </a:t>
            </a:r>
            <a:r>
              <a:rPr sz="1700" spc="-35" dirty="0">
                <a:latin typeface="Georgia"/>
                <a:cs typeface="Georgia"/>
              </a:rPr>
              <a:t>without</a:t>
            </a:r>
            <a:r>
              <a:rPr sz="1700" spc="-15" dirty="0">
                <a:latin typeface="Georgia"/>
                <a:cs typeface="Georgia"/>
              </a:rPr>
              <a:t> </a:t>
            </a:r>
            <a:r>
              <a:rPr sz="1700" spc="-45" dirty="0">
                <a:latin typeface="Georgia"/>
                <a:cs typeface="Georgia"/>
              </a:rPr>
              <a:t>duplicates</a:t>
            </a:r>
            <a:endParaRPr sz="1700" dirty="0">
              <a:latin typeface="Georgia"/>
              <a:cs typeface="Georgia"/>
            </a:endParaRPr>
          </a:p>
          <a:p>
            <a:pPr marL="710565" marR="5080">
              <a:lnSpc>
                <a:spcPct val="115700"/>
              </a:lnSpc>
              <a:spcBef>
                <a:spcPts val="685"/>
              </a:spcBef>
            </a:pPr>
            <a:r>
              <a:rPr sz="1400" b="1" spc="-5" dirty="0">
                <a:latin typeface="Courier New"/>
                <a:cs typeface="Courier New"/>
              </a:rPr>
              <a:t>SELECT name, email FROM employees  UNION</a:t>
            </a:r>
            <a:endParaRPr sz="1400" dirty="0">
              <a:latin typeface="Courier New"/>
              <a:cs typeface="Courier New"/>
            </a:endParaRPr>
          </a:p>
          <a:p>
            <a:pPr marL="710565">
              <a:spcBef>
                <a:spcPts val="265"/>
              </a:spcBef>
            </a:pPr>
            <a:r>
              <a:rPr sz="1400" b="1" spc="-5" dirty="0">
                <a:latin typeface="Courier New"/>
                <a:cs typeface="Courier New"/>
              </a:rPr>
              <a:t>SELECT name, email FROM</a:t>
            </a:r>
            <a:r>
              <a:rPr sz="1400" b="1" spc="-8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visitors;</a:t>
            </a:r>
            <a:endParaRPr sz="1400" dirty="0">
              <a:latin typeface="Courier New"/>
              <a:cs typeface="Courier New"/>
            </a:endParaRPr>
          </a:p>
          <a:p>
            <a:pPr marL="355600" indent="-342900">
              <a:spcBef>
                <a:spcPts val="91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1700" spc="-15" dirty="0">
                <a:latin typeface="Georgia"/>
                <a:cs typeface="Georgia"/>
              </a:rPr>
              <a:t>Union </a:t>
            </a:r>
            <a:r>
              <a:rPr sz="1700" spc="-25" dirty="0">
                <a:latin typeface="Georgia"/>
                <a:cs typeface="Georgia"/>
              </a:rPr>
              <a:t>with </a:t>
            </a:r>
            <a:r>
              <a:rPr sz="1700" spc="-55" dirty="0">
                <a:latin typeface="Georgia"/>
                <a:cs typeface="Georgia"/>
              </a:rPr>
              <a:t>the</a:t>
            </a:r>
            <a:r>
              <a:rPr sz="1700" spc="65" dirty="0">
                <a:latin typeface="Georgia"/>
                <a:cs typeface="Georgia"/>
              </a:rPr>
              <a:t> </a:t>
            </a:r>
            <a:r>
              <a:rPr sz="1700" spc="-45" dirty="0">
                <a:latin typeface="Georgia"/>
                <a:cs typeface="Georgia"/>
              </a:rPr>
              <a:t>duplicates</a:t>
            </a:r>
            <a:endParaRPr sz="1700" dirty="0">
              <a:latin typeface="Georgia"/>
              <a:cs typeface="Georgia"/>
            </a:endParaRPr>
          </a:p>
          <a:p>
            <a:pPr marL="710565" marR="537210">
              <a:lnSpc>
                <a:spcPct val="115700"/>
              </a:lnSpc>
              <a:spcBef>
                <a:spcPts val="680"/>
              </a:spcBef>
            </a:pPr>
            <a:r>
              <a:rPr sz="1400" b="1" spc="-5" dirty="0">
                <a:latin typeface="Courier New"/>
                <a:cs typeface="Courier New"/>
              </a:rPr>
              <a:t>SELECT cit_id FROM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employees  UNION</a:t>
            </a:r>
            <a:r>
              <a:rPr sz="1400" b="1" spc="-10" dirty="0">
                <a:latin typeface="Courier New"/>
                <a:cs typeface="Courier New"/>
              </a:rPr>
              <a:t> ALL</a:t>
            </a:r>
            <a:endParaRPr sz="1400" dirty="0">
              <a:latin typeface="Courier New"/>
              <a:cs typeface="Courier New"/>
            </a:endParaRPr>
          </a:p>
          <a:p>
            <a:pPr marL="710565">
              <a:spcBef>
                <a:spcPts val="265"/>
              </a:spcBef>
            </a:pPr>
            <a:r>
              <a:rPr sz="1400" b="1" spc="-5" dirty="0">
                <a:latin typeface="Courier New"/>
                <a:cs typeface="Courier New"/>
              </a:rPr>
              <a:t>SELECT cit_id FROM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visitors;</a:t>
            </a:r>
            <a:endParaRPr sz="1400" dirty="0">
              <a:latin typeface="Courier New"/>
              <a:cs typeface="Courier New"/>
            </a:endParaRPr>
          </a:p>
          <a:p>
            <a:pPr marL="355600" indent="-342900">
              <a:spcBef>
                <a:spcPts val="900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1700" spc="-65" dirty="0">
                <a:latin typeface="Georgia"/>
                <a:cs typeface="Georgia"/>
              </a:rPr>
              <a:t>Intersect</a:t>
            </a:r>
            <a:endParaRPr sz="1700" dirty="0">
              <a:latin typeface="Georgia"/>
              <a:cs typeface="Georgia"/>
            </a:endParaRPr>
          </a:p>
          <a:p>
            <a:pPr marL="710565" marR="643255">
              <a:lnSpc>
                <a:spcPct val="115700"/>
              </a:lnSpc>
              <a:spcBef>
                <a:spcPts val="690"/>
              </a:spcBef>
              <a:tabLst>
                <a:tab pos="1562735" algn="l"/>
              </a:tabLst>
            </a:pPr>
            <a:r>
              <a:rPr sz="1400" b="1" spc="-5" dirty="0">
                <a:latin typeface="Courier New"/>
                <a:cs typeface="Courier New"/>
              </a:rPr>
              <a:t>SELECT	</a:t>
            </a:r>
            <a:r>
              <a:rPr sz="1400" b="1" spc="-10" dirty="0">
                <a:latin typeface="Courier New"/>
                <a:cs typeface="Courier New"/>
              </a:rPr>
              <a:t>name </a:t>
            </a:r>
            <a:r>
              <a:rPr sz="1400" b="1" spc="-5" dirty="0">
                <a:latin typeface="Courier New"/>
                <a:cs typeface="Courier New"/>
              </a:rPr>
              <a:t>FROM </a:t>
            </a:r>
            <a:r>
              <a:rPr sz="1400" b="1" spc="-10" dirty="0">
                <a:latin typeface="Courier New"/>
                <a:cs typeface="Courier New"/>
              </a:rPr>
              <a:t>employees  </a:t>
            </a:r>
            <a:r>
              <a:rPr sz="1400" b="1" spc="-5" dirty="0">
                <a:latin typeface="Courier New"/>
                <a:cs typeface="Courier New"/>
              </a:rPr>
              <a:t>INTERSECT</a:t>
            </a:r>
            <a:endParaRPr sz="1400" dirty="0">
              <a:latin typeface="Courier New"/>
              <a:cs typeface="Courier New"/>
            </a:endParaRPr>
          </a:p>
          <a:p>
            <a:pPr marL="710565">
              <a:spcBef>
                <a:spcPts val="265"/>
              </a:spcBef>
              <a:tabLst>
                <a:tab pos="1562735" algn="l"/>
              </a:tabLst>
            </a:pPr>
            <a:r>
              <a:rPr sz="1400" b="1" spc="-5" dirty="0">
                <a:latin typeface="Courier New"/>
                <a:cs typeface="Courier New"/>
              </a:rPr>
              <a:t>SELECT	</a:t>
            </a:r>
            <a:r>
              <a:rPr sz="1400" b="1" spc="-10" dirty="0">
                <a:latin typeface="Courier New"/>
                <a:cs typeface="Courier New"/>
              </a:rPr>
              <a:t>name </a:t>
            </a:r>
            <a:r>
              <a:rPr sz="1400" b="1" spc="-5" dirty="0">
                <a:latin typeface="Courier New"/>
                <a:cs typeface="Courier New"/>
              </a:rPr>
              <a:t>FROM</a:t>
            </a:r>
            <a:r>
              <a:rPr sz="1400" b="1" spc="-10" dirty="0">
                <a:latin typeface="Courier New"/>
                <a:cs typeface="Courier New"/>
              </a:rPr>
              <a:t> visitors;</a:t>
            </a:r>
            <a:endParaRPr sz="1400" dirty="0">
              <a:latin typeface="Courier New"/>
              <a:cs typeface="Courier New"/>
            </a:endParaRPr>
          </a:p>
          <a:p>
            <a:pPr marL="355600" indent="-342900">
              <a:spcBef>
                <a:spcPts val="910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1700" spc="-35" dirty="0">
                <a:latin typeface="Georgia"/>
                <a:cs typeface="Georgia"/>
              </a:rPr>
              <a:t>Minus</a:t>
            </a:r>
            <a:endParaRPr sz="1700" dirty="0">
              <a:latin typeface="Georgia"/>
              <a:cs typeface="Georgia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1143000" y="5486400"/>
          <a:ext cx="2937508" cy="696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510"/>
                <a:gridCol w="584200"/>
                <a:gridCol w="532129"/>
                <a:gridCol w="1042669"/>
              </a:tblGrid>
              <a:tr h="471651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SELECT</a:t>
                      </a:r>
                      <a:endParaRPr sz="14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MINUS</a:t>
                      </a:r>
                      <a:endParaRPr sz="14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ts val="1450"/>
                        </a:lnSpc>
                      </a:pPr>
                      <a:r>
                        <a:rPr sz="14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na</a:t>
                      </a:r>
                      <a:r>
                        <a:rPr sz="1400" b="1" spc="-2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endParaRPr sz="14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4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  <a:endParaRPr sz="14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450"/>
                        </a:lnSpc>
                      </a:pPr>
                      <a:r>
                        <a:rPr sz="1400" b="1" spc="-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employees</a:t>
                      </a:r>
                      <a:endParaRPr sz="14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24393">
                <a:tc>
                  <a:txBody>
                    <a:bodyPr/>
                    <a:lstStyle/>
                    <a:p>
                      <a:pPr marL="31750">
                        <a:lnSpc>
                          <a:spcPts val="1625"/>
                        </a:lnSpc>
                      </a:pPr>
                      <a:r>
                        <a:rPr sz="14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SELECT</a:t>
                      </a:r>
                      <a:endParaRPr sz="14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ts val="1625"/>
                        </a:lnSpc>
                      </a:pPr>
                      <a:r>
                        <a:rPr sz="14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na</a:t>
                      </a:r>
                      <a:r>
                        <a:rPr sz="1400" b="1" spc="-2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endParaRPr sz="14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5"/>
                        </a:lnSpc>
                      </a:pPr>
                      <a:r>
                        <a:rPr sz="14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  <a:endParaRPr sz="14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625"/>
                        </a:lnSpc>
                      </a:pPr>
                      <a:r>
                        <a:rPr sz="1400" b="1" spc="-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visitors;</a:t>
                      </a:r>
                      <a:endParaRPr sz="14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9" name="Title 55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Operators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54" y="381000"/>
            <a:ext cx="3727346" cy="2883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5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457200" y="914400"/>
            <a:ext cx="8084820" cy="126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59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spc="-70" dirty="0">
                <a:cs typeface="Georgia"/>
              </a:rPr>
              <a:t>We </a:t>
            </a:r>
            <a:r>
              <a:rPr sz="2400" spc="-110" dirty="0">
                <a:cs typeface="Trebuchet MS"/>
              </a:rPr>
              <a:t>need to </a:t>
            </a:r>
            <a:r>
              <a:rPr sz="2400" spc="-90" dirty="0">
                <a:cs typeface="Trebuchet MS"/>
              </a:rPr>
              <a:t>use </a:t>
            </a:r>
            <a:r>
              <a:rPr sz="2400" spc="-70" dirty="0">
                <a:cs typeface="Trebuchet MS"/>
              </a:rPr>
              <a:t>“in</a:t>
            </a:r>
            <a:r>
              <a:rPr sz="2400" spc="-70" dirty="0">
                <a:cs typeface="Georgia"/>
              </a:rPr>
              <a:t>-</a:t>
            </a:r>
            <a:r>
              <a:rPr sz="2400" spc="-70" dirty="0">
                <a:cs typeface="Trebuchet MS"/>
              </a:rPr>
              <a:t>line </a:t>
            </a:r>
            <a:r>
              <a:rPr sz="2400" spc="-55" dirty="0">
                <a:cs typeface="Trebuchet MS"/>
              </a:rPr>
              <a:t>view” </a:t>
            </a:r>
            <a:r>
              <a:rPr sz="2400" spc="-130" dirty="0">
                <a:cs typeface="Trebuchet MS"/>
              </a:rPr>
              <a:t>together </a:t>
            </a:r>
            <a:r>
              <a:rPr sz="2400" spc="-50" dirty="0">
                <a:cs typeface="Trebuchet MS"/>
              </a:rPr>
              <a:t>with </a:t>
            </a:r>
            <a:r>
              <a:rPr sz="2400" spc="-145" dirty="0" smtClean="0">
                <a:cs typeface="Trebuchet MS"/>
              </a:rPr>
              <a:t>the</a:t>
            </a:r>
            <a:endParaRPr sz="2400" dirty="0">
              <a:cs typeface="Trebuchet MS"/>
            </a:endParaRPr>
          </a:p>
          <a:p>
            <a:pPr marL="355600">
              <a:lnSpc>
                <a:spcPts val="2590"/>
              </a:lnSpc>
            </a:pPr>
            <a:r>
              <a:rPr sz="2400" spc="-60" dirty="0">
                <a:cs typeface="Georgia"/>
              </a:rPr>
              <a:t>pseudocolumn</a:t>
            </a:r>
            <a:endParaRPr sz="2400" dirty="0">
              <a:cs typeface="Georgia"/>
            </a:endParaRPr>
          </a:p>
          <a:p>
            <a:pPr marL="355600" indent="-342900">
              <a:spcBef>
                <a:spcPts val="173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i="1" spc="60" dirty="0">
                <a:cs typeface="Times New Roman"/>
              </a:rPr>
              <a:t>What </a:t>
            </a:r>
            <a:r>
              <a:rPr sz="2400" i="1" spc="-145" dirty="0">
                <a:cs typeface="Times New Roman"/>
              </a:rPr>
              <a:t>are </a:t>
            </a:r>
            <a:r>
              <a:rPr sz="2400" i="1" spc="-65" dirty="0">
                <a:cs typeface="Times New Roman"/>
              </a:rPr>
              <a:t>the </a:t>
            </a:r>
            <a:r>
              <a:rPr sz="2400" i="1" spc="-75" dirty="0">
                <a:cs typeface="Times New Roman"/>
              </a:rPr>
              <a:t>top </a:t>
            </a:r>
            <a:r>
              <a:rPr sz="2400" i="1" spc="-80" dirty="0">
                <a:cs typeface="Times New Roman"/>
              </a:rPr>
              <a:t>5 </a:t>
            </a:r>
            <a:r>
              <a:rPr sz="2400" i="1" spc="-55" dirty="0">
                <a:cs typeface="Times New Roman"/>
              </a:rPr>
              <a:t>most </a:t>
            </a:r>
            <a:r>
              <a:rPr sz="2400" i="1" spc="-85" dirty="0">
                <a:cs typeface="Times New Roman"/>
              </a:rPr>
              <a:t>well </a:t>
            </a:r>
            <a:r>
              <a:rPr sz="2400" i="1" spc="-60" dirty="0">
                <a:cs typeface="Times New Roman"/>
              </a:rPr>
              <a:t>paid</a:t>
            </a:r>
            <a:r>
              <a:rPr sz="2400" i="1" spc="105" dirty="0">
                <a:cs typeface="Times New Roman"/>
              </a:rPr>
              <a:t> </a:t>
            </a:r>
            <a:r>
              <a:rPr sz="2400" i="1" spc="-114" dirty="0">
                <a:cs typeface="Times New Roman"/>
              </a:rPr>
              <a:t>employees?</a:t>
            </a:r>
            <a:endParaRPr sz="2400" dirty="0"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3400" y="3581400"/>
            <a:ext cx="575691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i="1" spc="60" dirty="0">
                <a:cs typeface="Times New Roman"/>
              </a:rPr>
              <a:t>What </a:t>
            </a:r>
            <a:r>
              <a:rPr sz="2400" i="1" spc="-145" dirty="0">
                <a:cs typeface="Times New Roman"/>
              </a:rPr>
              <a:t>are </a:t>
            </a:r>
            <a:r>
              <a:rPr sz="2400" i="1" spc="-65" dirty="0">
                <a:cs typeface="Times New Roman"/>
              </a:rPr>
              <a:t>the </a:t>
            </a:r>
            <a:r>
              <a:rPr sz="2400" i="1" spc="-40" dirty="0">
                <a:cs typeface="Times New Roman"/>
              </a:rPr>
              <a:t>next </a:t>
            </a:r>
            <a:r>
              <a:rPr sz="2400" i="1" spc="-80" dirty="0">
                <a:cs typeface="Times New Roman"/>
              </a:rPr>
              <a:t>5 </a:t>
            </a:r>
            <a:r>
              <a:rPr sz="2400" i="1" spc="-55" dirty="0">
                <a:cs typeface="Times New Roman"/>
              </a:rPr>
              <a:t>most </a:t>
            </a:r>
            <a:r>
              <a:rPr sz="2400" i="1" spc="-85" dirty="0">
                <a:cs typeface="Times New Roman"/>
              </a:rPr>
              <a:t>well </a:t>
            </a:r>
            <a:r>
              <a:rPr sz="2400" i="1" spc="-60" dirty="0">
                <a:cs typeface="Times New Roman"/>
              </a:rPr>
              <a:t>paid</a:t>
            </a:r>
            <a:r>
              <a:rPr sz="2400" i="1" spc="95" dirty="0">
                <a:cs typeface="Times New Roman"/>
              </a:rPr>
              <a:t> </a:t>
            </a:r>
            <a:r>
              <a:rPr sz="2400" i="1" spc="-120" dirty="0">
                <a:cs typeface="Times New Roman"/>
              </a:rPr>
              <a:t>employees?</a:t>
            </a:r>
            <a:endParaRPr sz="2400" dirty="0"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38200" y="2286000"/>
            <a:ext cx="4712335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b="1" spc="-5" dirty="0">
                <a:latin typeface="Courier New"/>
                <a:cs typeface="Courier New"/>
              </a:rPr>
              <a:t>SELECT </a:t>
            </a:r>
            <a:r>
              <a:rPr sz="1500" b="1" dirty="0">
                <a:latin typeface="Courier New"/>
                <a:cs typeface="Courier New"/>
              </a:rPr>
              <a:t>*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FROM</a:t>
            </a:r>
            <a:endParaRPr sz="1500" dirty="0">
              <a:latin typeface="Courier New"/>
              <a:cs typeface="Courier New"/>
            </a:endParaRPr>
          </a:p>
          <a:p>
            <a:pPr marL="927100"/>
            <a:r>
              <a:rPr sz="1500" b="1" spc="-5" dirty="0">
                <a:latin typeface="Courier New"/>
                <a:cs typeface="Courier New"/>
              </a:rPr>
              <a:t>(SELECT emp_id, last_name,</a:t>
            </a:r>
            <a:r>
              <a:rPr sz="1500" b="1" spc="-4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salary</a:t>
            </a:r>
            <a:endParaRPr sz="1500" dirty="0">
              <a:latin typeface="Courier New"/>
              <a:cs typeface="Courier New"/>
            </a:endParaRPr>
          </a:p>
          <a:p>
            <a:pPr marL="1041400"/>
            <a:r>
              <a:rPr sz="1500" b="1" spc="-5" dirty="0">
                <a:latin typeface="Courier New"/>
                <a:cs typeface="Courier New"/>
              </a:rPr>
              <a:t>FROM employees</a:t>
            </a:r>
            <a:endParaRPr sz="1500" dirty="0">
              <a:latin typeface="Courier New"/>
              <a:cs typeface="Courier New"/>
            </a:endParaRPr>
          </a:p>
          <a:p>
            <a:pPr marL="12700" marR="1261745" indent="1028700"/>
            <a:r>
              <a:rPr sz="1500" b="1" spc="-5" dirty="0">
                <a:latin typeface="Courier New"/>
                <a:cs typeface="Courier New"/>
              </a:rPr>
              <a:t>ORDER BY salary desc)  WHERE rownum </a:t>
            </a:r>
            <a:r>
              <a:rPr sz="1500" b="1" dirty="0">
                <a:latin typeface="Courier New"/>
                <a:cs typeface="Courier New"/>
              </a:rPr>
              <a:t>&lt;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6</a:t>
            </a:r>
            <a:endParaRPr sz="1500" dirty="0">
              <a:latin typeface="Courier New"/>
              <a:cs typeface="Courier New"/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5688647" y="2193925"/>
          <a:ext cx="2740024" cy="1492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790"/>
                <a:gridCol w="1082674"/>
                <a:gridCol w="924560"/>
              </a:tblGrid>
              <a:tr h="247665"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P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_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7305" marB="0">
                    <a:lnL w="9525">
                      <a:solidFill>
                        <a:srgbClr val="F8D49B"/>
                      </a:solidFill>
                      <a:prstDash val="solid"/>
                    </a:lnL>
                    <a:lnT w="9525">
                      <a:solidFill>
                        <a:srgbClr val="F8D49B"/>
                      </a:solidFill>
                      <a:prstDash val="solid"/>
                    </a:lnT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LAST_NAME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7305" marB="0">
                    <a:lnT w="9525">
                      <a:solidFill>
                        <a:srgbClr val="F8D49B"/>
                      </a:solidFill>
                      <a:prstDash val="solid"/>
                    </a:lnT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L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7305" marB="0">
                    <a:lnR w="9525">
                      <a:solidFill>
                        <a:srgbClr val="F8D49B"/>
                      </a:solidFill>
                      <a:prstDash val="solid"/>
                    </a:lnR>
                    <a:lnT w="9525">
                      <a:solidFill>
                        <a:srgbClr val="F8D49B"/>
                      </a:solidFill>
                      <a:prstDash val="solid"/>
                    </a:lnT>
                    <a:solidFill>
                      <a:srgbClr val="0D0D0D"/>
                    </a:solidFill>
                  </a:tcPr>
                </a:tc>
              </a:tr>
              <a:tr h="198419">
                <a:tc>
                  <a:txBody>
                    <a:bodyPr/>
                    <a:lstStyle/>
                    <a:p>
                      <a:pPr marR="41275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--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spc="-1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----------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spc="-1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--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solidFill>
                      <a:srgbClr val="0D0D0D"/>
                    </a:solidFill>
                  </a:tcPr>
                </a:tc>
              </a:tr>
              <a:tr h="198074">
                <a:tc>
                  <a:txBody>
                    <a:bodyPr/>
                    <a:lstStyle/>
                    <a:p>
                      <a:pPr marR="4191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King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solidFill>
                      <a:srgbClr val="0D0D0D"/>
                    </a:solidFill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marR="4191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Kochhar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solidFill>
                      <a:srgbClr val="0D0D0D"/>
                    </a:solidFill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marR="4191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De</a:t>
                      </a:r>
                      <a:r>
                        <a:rPr sz="1300" b="1" spc="-3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Haan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solidFill>
                      <a:srgbClr val="0D0D0D"/>
                    </a:solidFill>
                  </a:tcPr>
                </a:tc>
              </a:tr>
              <a:tr h="198119">
                <a:tc>
                  <a:txBody>
                    <a:bodyPr/>
                    <a:lstStyle/>
                    <a:p>
                      <a:pPr marR="4191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Russell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solidFill>
                      <a:srgbClr val="0D0D0D"/>
                    </a:solidFill>
                  </a:tcPr>
                </a:tc>
              </a:tr>
              <a:tr h="254239">
                <a:tc>
                  <a:txBody>
                    <a:bodyPr/>
                    <a:lstStyle/>
                    <a:p>
                      <a:pPr marR="4191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lnB w="9525">
                      <a:solidFill>
                        <a:srgbClr val="F8D49B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Partners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9525">
                      <a:solidFill>
                        <a:srgbClr val="F8D49B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lnB w="9525">
                      <a:solidFill>
                        <a:srgbClr val="F8D49B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</a:tr>
            </a:tbl>
          </a:graphicData>
        </a:graphic>
      </p:graphicFrame>
      <p:sp>
        <p:nvSpPr>
          <p:cNvPr id="70" name="object 70"/>
          <p:cNvSpPr txBox="1"/>
          <p:nvPr/>
        </p:nvSpPr>
        <p:spPr>
          <a:xfrm>
            <a:off x="685800" y="4572000"/>
            <a:ext cx="459803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5035">
              <a:spcBef>
                <a:spcPts val="100"/>
              </a:spcBef>
            </a:pPr>
            <a:r>
              <a:rPr sz="1500" b="1" spc="-5" dirty="0">
                <a:latin typeface="Courier New"/>
                <a:cs typeface="Courier New"/>
              </a:rPr>
              <a:t>SELECT emp_id, last_name, salary FROM </a:t>
            </a:r>
            <a:r>
              <a:rPr sz="1500" b="1" dirty="0">
                <a:latin typeface="Courier New"/>
                <a:cs typeface="Courier New"/>
              </a:rPr>
              <a:t>(  </a:t>
            </a:r>
            <a:r>
              <a:rPr sz="1500" b="1" spc="-5" dirty="0">
                <a:latin typeface="Courier New"/>
                <a:cs typeface="Courier New"/>
              </a:rPr>
              <a:t>SELECT emp_id,last_name, salary,  rownum as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rnum</a:t>
            </a:r>
            <a:endParaRPr sz="1500" dirty="0">
              <a:latin typeface="Courier New"/>
              <a:cs typeface="Courier New"/>
            </a:endParaRPr>
          </a:p>
          <a:p>
            <a:pPr marL="927100"/>
            <a:r>
              <a:rPr sz="1500" b="1" spc="-5" dirty="0">
                <a:latin typeface="Courier New"/>
                <a:cs typeface="Courier New"/>
              </a:rPr>
              <a:t>FROM</a:t>
            </a:r>
            <a:r>
              <a:rPr sz="1500" b="1" spc="-9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employees</a:t>
            </a:r>
            <a:endParaRPr sz="1500" dirty="0">
              <a:latin typeface="Courier New"/>
              <a:cs typeface="Courier New"/>
            </a:endParaRPr>
          </a:p>
          <a:p>
            <a:pPr marL="12700" marR="1261745" indent="914400"/>
            <a:r>
              <a:rPr sz="1500" b="1" spc="-5" dirty="0">
                <a:latin typeface="Courier New"/>
                <a:cs typeface="Courier New"/>
              </a:rPr>
              <a:t>ORDER BY salary desc)  WHERE rnum between </a:t>
            </a:r>
            <a:r>
              <a:rPr sz="1500" b="1" dirty="0">
                <a:latin typeface="Courier New"/>
                <a:cs typeface="Courier New"/>
              </a:rPr>
              <a:t>6 </a:t>
            </a:r>
            <a:r>
              <a:rPr sz="1500" b="1" spc="-5" dirty="0">
                <a:latin typeface="Courier New"/>
                <a:cs typeface="Courier New"/>
              </a:rPr>
              <a:t>and</a:t>
            </a:r>
            <a:r>
              <a:rPr sz="1500" b="1" spc="-6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10;</a:t>
            </a:r>
            <a:endParaRPr sz="1500" dirty="0">
              <a:latin typeface="Courier New"/>
              <a:cs typeface="Courier New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5688647" y="4265752"/>
          <a:ext cx="2739389" cy="1492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790"/>
                <a:gridCol w="1082040"/>
                <a:gridCol w="924559"/>
              </a:tblGrid>
              <a:tr h="248096"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P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_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7305" marB="0">
                    <a:lnL w="9525">
                      <a:solidFill>
                        <a:srgbClr val="F8D49B"/>
                      </a:solidFill>
                      <a:prstDash val="solid"/>
                    </a:lnL>
                    <a:lnT w="9525">
                      <a:solidFill>
                        <a:srgbClr val="F8D49B"/>
                      </a:solidFill>
                      <a:prstDash val="solid"/>
                    </a:lnT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LAST_NAME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7305" marB="0">
                    <a:lnT w="9525">
                      <a:solidFill>
                        <a:srgbClr val="F8D49B"/>
                      </a:solidFill>
                      <a:prstDash val="solid"/>
                    </a:lnT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L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7305" marB="0">
                    <a:lnR w="9525">
                      <a:solidFill>
                        <a:srgbClr val="F8D49B"/>
                      </a:solidFill>
                      <a:prstDash val="solid"/>
                    </a:lnR>
                    <a:lnT w="9525">
                      <a:solidFill>
                        <a:srgbClr val="F8D49B"/>
                      </a:solidFill>
                      <a:prstDash val="solid"/>
                    </a:lnT>
                    <a:solidFill>
                      <a:srgbClr val="0D0D0D"/>
                    </a:solidFill>
                  </a:tcPr>
                </a:tc>
              </a:tr>
              <a:tr h="198183">
                <a:tc>
                  <a:txBody>
                    <a:bodyPr/>
                    <a:lstStyle/>
                    <a:p>
                      <a:pPr marR="4191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----------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solidFill>
                      <a:srgbClr val="0D0D0D"/>
                    </a:solidFill>
                  </a:tcPr>
                </a:tc>
              </a:tr>
              <a:tr h="198483">
                <a:tc>
                  <a:txBody>
                    <a:bodyPr/>
                    <a:lstStyle/>
                    <a:p>
                      <a:pPr marR="41275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1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Greenberg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385"/>
                        </a:lnSpc>
                      </a:pPr>
                      <a:r>
                        <a:rPr sz="1300" b="1" spc="-1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20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solidFill>
                      <a:srgbClr val="0D0D0D"/>
                    </a:solidFill>
                  </a:tcPr>
                </a:tc>
              </a:tr>
              <a:tr h="198074">
                <a:tc>
                  <a:txBody>
                    <a:bodyPr/>
                    <a:lstStyle/>
                    <a:p>
                      <a:pPr marR="4191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Faviet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solidFill>
                      <a:srgbClr val="0D0D0D"/>
                    </a:solidFill>
                  </a:tcPr>
                </a:tc>
              </a:tr>
              <a:tr h="198119">
                <a:tc>
                  <a:txBody>
                    <a:bodyPr/>
                    <a:lstStyle/>
                    <a:p>
                      <a:pPr marR="4191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Pataballa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solidFill>
                      <a:srgbClr val="0D0D0D"/>
                    </a:solidFill>
                  </a:tcPr>
                </a:tc>
              </a:tr>
              <a:tr h="198094">
                <a:tc>
                  <a:txBody>
                    <a:bodyPr/>
                    <a:lstStyle/>
                    <a:p>
                      <a:pPr marR="4191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Austin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solidFill>
                      <a:srgbClr val="0D0D0D"/>
                    </a:solidFill>
                  </a:tcPr>
                </a:tc>
              </a:tr>
              <a:tr h="253705">
                <a:tc>
                  <a:txBody>
                    <a:bodyPr/>
                    <a:lstStyle/>
                    <a:p>
                      <a:pPr marR="4191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F8D49B"/>
                      </a:solidFill>
                      <a:prstDash val="solid"/>
                    </a:lnL>
                    <a:lnB w="9525">
                      <a:solidFill>
                        <a:srgbClr val="F8D49B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385"/>
                        </a:lnSpc>
                      </a:pP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Lorentz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9525">
                      <a:solidFill>
                        <a:srgbClr val="F8D49B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ts val="1385"/>
                        </a:lnSpc>
                      </a:pPr>
                      <a:r>
                        <a:rPr sz="1300" b="1" spc="-5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300" b="1" spc="-10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300" b="1" dirty="0">
                          <a:solidFill>
                            <a:srgbClr val="FFEA92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F8D49B"/>
                      </a:solidFill>
                      <a:prstDash val="solid"/>
                    </a:lnR>
                    <a:lnB w="9525">
                      <a:solidFill>
                        <a:srgbClr val="F8D49B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</a:tr>
            </a:tbl>
          </a:graphicData>
        </a:graphic>
      </p:graphicFrame>
      <p:sp>
        <p:nvSpPr>
          <p:cNvPr id="74" name="Title 55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–N queries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47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/>
          <p:nvPr/>
        </p:nvSpPr>
        <p:spPr>
          <a:xfrm>
            <a:off x="2133600" y="533400"/>
            <a:ext cx="6427470" cy="526426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355600" indent="-342900">
              <a:spcBef>
                <a:spcPts val="1465"/>
              </a:spcBef>
              <a:buFont typeface="Wingdings"/>
              <a:buChar char=""/>
              <a:tabLst>
                <a:tab pos="355600" algn="l"/>
              </a:tabLst>
            </a:pPr>
            <a:endParaRPr sz="2200" dirty="0">
              <a:cs typeface="Courier New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457200" y="1557753"/>
            <a:ext cx="8229600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l">
              <a:spcBef>
                <a:spcPts val="1465"/>
              </a:spcBef>
              <a:buFont typeface="Arial" pitchFamily="34" charset="0"/>
              <a:buChar char="•"/>
              <a:tabLst>
                <a:tab pos="355600" algn="l"/>
              </a:tabLst>
            </a:pPr>
            <a:r>
              <a:rPr lang="en-US" sz="2800" dirty="0"/>
              <a:t>Window functions allow calculations across a "window" of rows related to the current row. They are specified using the OVER() clause.</a:t>
            </a:r>
            <a:br>
              <a:rPr lang="en-US" sz="2800" dirty="0"/>
            </a:br>
            <a:r>
              <a:rPr lang="en-US" sz="2800" dirty="0" smtClean="0">
                <a:latin typeface="+mn-lt"/>
                <a:cs typeface="Georgia"/>
              </a:rPr>
              <a:t/>
            </a:r>
            <a:br>
              <a:rPr lang="en-US" sz="2800" dirty="0" smtClean="0">
                <a:latin typeface="+mn-lt"/>
                <a:cs typeface="Georgia"/>
              </a:rPr>
            </a:br>
            <a:r>
              <a:rPr lang="en-US" sz="1800" dirty="0" err="1"/>
              <a:t>function_name</a:t>
            </a:r>
            <a:r>
              <a:rPr lang="en-US" sz="1800" dirty="0"/>
              <a:t>([expression]) OVER ( [PARTITION BY column] [ORDER BY column [ASC|DESC]] )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dirty="0" smtClean="0">
                <a:latin typeface="Courier New" pitchFamily="49" charset="0"/>
                <a:cs typeface="Courier New" pitchFamily="49" charset="0"/>
              </a:rPr>
            </a:br>
            <a:endParaRPr sz="2800" spc="-105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2" name="Title 55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Analytical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Functions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670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55"/>
          <p:cNvSpPr txBox="1">
            <a:spLocks/>
          </p:cNvSpPr>
          <p:nvPr/>
        </p:nvSpPr>
        <p:spPr>
          <a:xfrm>
            <a:off x="18528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0"/>
              </a:spcBef>
              <a:buNone/>
              <a:defRPr sz="4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MYSQL </a:t>
            </a:r>
            <a:r>
              <a:rPr lang="en-US" b="1" dirty="0" smtClean="0"/>
              <a:t>Cheat Sheet</a:t>
            </a:r>
            <a:endParaRPr lang="en-US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408126"/>
              </p:ext>
            </p:extLst>
          </p:nvPr>
        </p:nvGraphicFramePr>
        <p:xfrm>
          <a:off x="972496" y="937852"/>
          <a:ext cx="4056704" cy="573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4" name="Acrobat Document" r:id="rId3" imgW="4533723" imgH="6415694" progId="Acrobat.Document.DC">
                  <p:embed/>
                </p:oleObj>
              </mc:Choice>
              <mc:Fallback>
                <p:oleObj name="Acrobat Document" r:id="rId3" imgW="4533723" imgH="641569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2496" y="937852"/>
                        <a:ext cx="4056704" cy="573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52400" y="1014052"/>
            <a:ext cx="194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Click This sheet -&gt;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2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55"/>
          <p:cNvSpPr txBox="1">
            <a:spLocks/>
          </p:cNvSpPr>
          <p:nvPr/>
        </p:nvSpPr>
        <p:spPr>
          <a:xfrm>
            <a:off x="18528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0"/>
              </a:spcBef>
              <a:buNone/>
              <a:defRPr sz="4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MYSQL </a:t>
            </a:r>
            <a:r>
              <a:rPr lang="en-US" b="1" dirty="0" smtClean="0"/>
              <a:t>Cheat Sheet</a:t>
            </a:r>
            <a:endParaRPr lang="en-US" b="1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" y="1143000"/>
            <a:ext cx="9039747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523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55"/>
          <p:cNvSpPr txBox="1">
            <a:spLocks/>
          </p:cNvSpPr>
          <p:nvPr/>
        </p:nvSpPr>
        <p:spPr>
          <a:xfrm>
            <a:off x="18528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0"/>
              </a:spcBef>
              <a:buNone/>
              <a:defRPr sz="4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MYSQL </a:t>
            </a:r>
            <a:r>
              <a:rPr lang="en-US" b="1" dirty="0" smtClean="0"/>
              <a:t>Cheat Sheet</a:t>
            </a:r>
            <a:endParaRPr lang="en-US" b="1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8" y="685800"/>
            <a:ext cx="9106944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94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Few SQL Facts..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21975" y="18178463"/>
              <a:ext cx="0" cy="0"/>
            </p14:xfrm>
          </p:contentPart>
        </mc:Choice>
        <mc:Fallback xmlns="">
          <p:pic>
            <p:nvPicPr>
              <p:cNvPr id="112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21975" y="18178463"/>
                <a:ext cx="0" cy="0"/>
              </a:xfrm>
              <a:prstGeom prst="rect">
                <a:avLst/>
              </a:prstGeom>
            </p:spPr>
          </p:pic>
        </mc:Fallback>
      </mc:AlternateContent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8" y="2170112"/>
            <a:ext cx="5189537" cy="7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8" y="3197224"/>
            <a:ext cx="5219700" cy="244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7" y="3789362"/>
            <a:ext cx="4960937" cy="266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1" y="4455318"/>
            <a:ext cx="5227637" cy="11890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3" y="6132512"/>
            <a:ext cx="2309813" cy="206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" y="1167825"/>
            <a:ext cx="8325647" cy="584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SQL </a:t>
            </a:r>
            <a:r>
              <a:rPr lang="en-US" sz="1600" dirty="0">
                <a:latin typeface="Comic Sans MS" pitchFamily="66" charset="0"/>
              </a:rPr>
              <a:t>was developed in the 1970s by IBM researchers Donald Chamberlin and Raymond Boyce. The language was originally called "SEQUEL."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852840" y="2186280"/>
              <a:ext cx="7185960" cy="3497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8520" y="2180520"/>
                <a:ext cx="7194600" cy="35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71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575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RDBMS Architecture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21975" y="18178463"/>
              <a:ext cx="0" cy="0"/>
            </p14:xfrm>
          </p:contentPart>
        </mc:Choice>
        <mc:Fallback xmlns="">
          <p:pic>
            <p:nvPicPr>
              <p:cNvPr id="112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21975" y="18178463"/>
                <a:ext cx="0" cy="0"/>
              </a:xfrm>
              <a:prstGeom prst="rect">
                <a:avLst/>
              </a:prstGeom>
            </p:spPr>
          </p:pic>
        </mc:Fallback>
      </mc:AlternateContent>
      <p:pic>
        <p:nvPicPr>
          <p:cNvPr id="38914" name="Picture 2" descr="TOP 10 Open Source Databa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048000"/>
            <a:ext cx="4553993" cy="312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Point Of Sale System Dubai | Point Of Sale System UA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4800"/>
            <a:ext cx="2568427" cy="241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9" y="1219200"/>
            <a:ext cx="4305691" cy="109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95600"/>
            <a:ext cx="3500253" cy="199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83520" y="60120"/>
              <a:ext cx="9075600" cy="6161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60" y="54360"/>
                <a:ext cx="9085320" cy="61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64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575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RDBMS Architecture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21975" y="18178463"/>
              <a:ext cx="0" cy="0"/>
            </p14:xfrm>
          </p:contentPart>
        </mc:Choice>
        <mc:Fallback xmlns="">
          <p:pic>
            <p:nvPicPr>
              <p:cNvPr id="112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21975" y="18178463"/>
                <a:ext cx="0" cy="0"/>
              </a:xfrm>
              <a:prstGeom prst="rect">
                <a:avLst/>
              </a:prstGeom>
            </p:spPr>
          </p:pic>
        </mc:Fallback>
      </mc:AlternateContent>
      <p:pic>
        <p:nvPicPr>
          <p:cNvPr id="38914" name="Picture 2" descr="TOP 10 Open Source Databas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495800"/>
            <a:ext cx="2827672" cy="19389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Point Of Sale System Dubai | Point Of Sale System UA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4800"/>
            <a:ext cx="2568427" cy="241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9" y="1219200"/>
            <a:ext cx="4305691" cy="109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27" y="3352800"/>
            <a:ext cx="3500253" cy="199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40680" y="1190520"/>
              <a:ext cx="8808840" cy="5274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60" y="1178280"/>
                <a:ext cx="8830440" cy="52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72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762000"/>
            <a:ext cx="62484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IN" b="1" dirty="0" smtClean="0">
                <a:cs typeface="Times New Roman" panose="02020603050405020304" pitchFamily="18" charset="0"/>
              </a:rPr>
              <a:t>Database – </a:t>
            </a:r>
            <a:r>
              <a:rPr lang="en-IN" sz="1100" b="1" dirty="0" smtClean="0">
                <a:cs typeface="Times New Roman" panose="02020603050405020304" pitchFamily="18" charset="0"/>
              </a:rPr>
              <a:t>is the container of all related objects (</a:t>
            </a:r>
            <a:r>
              <a:rPr lang="en-IN" sz="1100" b="1" u="sng" dirty="0" smtClean="0">
                <a:cs typeface="Times New Roman" panose="02020603050405020304" pitchFamily="18" charset="0"/>
              </a:rPr>
              <a:t>tables</a:t>
            </a:r>
            <a:r>
              <a:rPr lang="en-IN" sz="1100" b="1" dirty="0" smtClean="0">
                <a:cs typeface="Times New Roman" panose="02020603050405020304" pitchFamily="18" charset="0"/>
              </a:rPr>
              <a:t>, views, indexes etc.,)</a:t>
            </a:r>
            <a:endParaRPr lang="en-IN" b="1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b="1" dirty="0" smtClean="0">
                <a:cs typeface="Times New Roman" panose="02020603050405020304" pitchFamily="18" charset="0"/>
              </a:rPr>
              <a:t>Schema –</a:t>
            </a:r>
            <a:r>
              <a:rPr lang="en-IN" sz="1100" b="1" dirty="0" smtClean="0">
                <a:cs typeface="Times New Roman" panose="02020603050405020304" pitchFamily="18" charset="0"/>
              </a:rPr>
              <a:t> Schema is Database, We can interchangeably use the term Schema to denote Database or </a:t>
            </a:r>
            <a:r>
              <a:rPr lang="en-IN" sz="1100" b="1" dirty="0" err="1" smtClean="0">
                <a:cs typeface="Times New Roman" panose="02020603050405020304" pitchFamily="18" charset="0"/>
              </a:rPr>
              <a:t>Catalog</a:t>
            </a:r>
            <a:r>
              <a:rPr lang="en-IN" sz="1100" b="1" dirty="0" smtClean="0">
                <a:cs typeface="Times New Roman" panose="02020603050405020304" pitchFamily="18" charset="0"/>
              </a:rPr>
              <a:t> </a:t>
            </a:r>
            <a:r>
              <a:rPr lang="en-IN" sz="1050" b="1" dirty="0" smtClean="0">
                <a:cs typeface="Times New Roman" panose="02020603050405020304" pitchFamily="18" charset="0"/>
              </a:rPr>
              <a:t>(schema/</a:t>
            </a:r>
            <a:r>
              <a:rPr lang="en-IN" sz="1050" b="1" dirty="0" err="1" smtClean="0">
                <a:cs typeface="Times New Roman" panose="02020603050405020304" pitchFamily="18" charset="0"/>
              </a:rPr>
              <a:t>catalog</a:t>
            </a:r>
            <a:r>
              <a:rPr lang="en-IN" sz="1050" b="1" dirty="0" smtClean="0">
                <a:cs typeface="Times New Roman" panose="02020603050405020304" pitchFamily="18" charset="0"/>
              </a:rPr>
              <a:t> is a an alias of database)</a:t>
            </a:r>
          </a:p>
          <a:p>
            <a:r>
              <a:rPr lang="en-US" sz="1050" b="1" dirty="0">
                <a:cs typeface="Times New Roman" panose="02020603050405020304" pitchFamily="18" charset="0"/>
              </a:rPr>
              <a:t>Database </a:t>
            </a:r>
            <a:r>
              <a:rPr lang="en-US" sz="1050" b="1" dirty="0" smtClean="0">
                <a:cs typeface="Times New Roman" panose="02020603050405020304" pitchFamily="18" charset="0"/>
              </a:rPr>
              <a:t>= Schema = Catalog = dataset</a:t>
            </a:r>
            <a:endParaRPr lang="en-IN" b="1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b="1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Tables – </a:t>
            </a:r>
            <a:r>
              <a:rPr lang="en-IN" sz="1050" b="1" dirty="0" smtClean="0">
                <a:cs typeface="Times New Roman" panose="02020603050405020304" pitchFamily="18" charset="0"/>
              </a:rPr>
              <a:t>Table is container of data in a form of rows and columns with some structure defined.</a:t>
            </a:r>
            <a:endParaRPr lang="en-IN" b="1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b="1" dirty="0" smtClean="0">
                <a:cs typeface="Times New Roman" panose="02020603050405020304" pitchFamily="18" charset="0"/>
              </a:rPr>
              <a:t>Field or Column – </a:t>
            </a:r>
            <a:r>
              <a:rPr lang="en-IN" sz="1050" b="1" dirty="0" smtClean="0">
                <a:cs typeface="Times New Roman" panose="02020603050405020304" pitchFamily="18" charset="0"/>
              </a:rPr>
              <a:t>an name/attribute contains the part of table data identified vertically</a:t>
            </a:r>
            <a:endParaRPr lang="en-IN" b="1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b="1" dirty="0" smtClean="0">
                <a:cs typeface="Times New Roman" panose="02020603050405020304" pitchFamily="18" charset="0"/>
              </a:rPr>
              <a:t>Data Type – </a:t>
            </a:r>
            <a:r>
              <a:rPr lang="en-IN" sz="1050" b="1" dirty="0" smtClean="0">
                <a:cs typeface="Times New Roman" panose="02020603050405020304" pitchFamily="18" charset="0"/>
              </a:rPr>
              <a:t>The property defined for a given column based on the type of values stored – </a:t>
            </a:r>
            <a:r>
              <a:rPr lang="en-IN" sz="1050" b="1" dirty="0" err="1" smtClean="0">
                <a:cs typeface="Times New Roman" panose="02020603050405020304" pitchFamily="18" charset="0"/>
              </a:rPr>
              <a:t>eg</a:t>
            </a:r>
            <a:r>
              <a:rPr lang="en-IN" sz="1050" b="1" dirty="0" smtClean="0">
                <a:cs typeface="Times New Roman" panose="02020603050405020304" pitchFamily="18" charset="0"/>
              </a:rPr>
              <a:t>. </a:t>
            </a:r>
            <a:r>
              <a:rPr lang="en-IN" sz="1050" b="1" dirty="0">
                <a:solidFill>
                  <a:srgbClr val="FF0000"/>
                </a:solidFill>
                <a:cs typeface="Times New Roman" panose="02020603050405020304" pitchFamily="18" charset="0"/>
              </a:rPr>
              <a:t>short </a:t>
            </a:r>
            <a:r>
              <a:rPr lang="en-IN" sz="105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, </a:t>
            </a:r>
            <a:r>
              <a:rPr lang="en-IN" sz="1050" b="1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Int</a:t>
            </a:r>
            <a:r>
              <a:rPr lang="en-IN" sz="105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, long</a:t>
            </a:r>
            <a:r>
              <a:rPr lang="en-IN" sz="1050" b="1" dirty="0" smtClean="0">
                <a:cs typeface="Times New Roman" panose="02020603050405020304" pitchFamily="18" charset="0"/>
              </a:rPr>
              <a:t>, </a:t>
            </a:r>
            <a:r>
              <a:rPr lang="en-IN" sz="1050" b="1" dirty="0" smtClean="0">
                <a:solidFill>
                  <a:schemeClr val="accent4"/>
                </a:solidFill>
                <a:cs typeface="Times New Roman" panose="02020603050405020304" pitchFamily="18" charset="0"/>
              </a:rPr>
              <a:t>decimal(10,2), float, double</a:t>
            </a:r>
            <a:r>
              <a:rPr lang="en-IN" sz="1050" b="1" dirty="0" smtClean="0">
                <a:cs typeface="Times New Roman" panose="02020603050405020304" pitchFamily="18" charset="0"/>
              </a:rPr>
              <a:t>, </a:t>
            </a:r>
            <a:r>
              <a:rPr lang="en-IN" sz="1050" b="1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char, </a:t>
            </a:r>
            <a:r>
              <a:rPr lang="en-IN" sz="1050" b="1" dirty="0" err="1" smtClean="0">
                <a:solidFill>
                  <a:schemeClr val="accent1"/>
                </a:solidFill>
                <a:cs typeface="Times New Roman" panose="02020603050405020304" pitchFamily="18" charset="0"/>
              </a:rPr>
              <a:t>varchar</a:t>
            </a:r>
            <a:r>
              <a:rPr lang="en-IN" sz="1050" b="1" dirty="0" smtClean="0">
                <a:cs typeface="Times New Roman" panose="02020603050405020304" pitchFamily="18" charset="0"/>
              </a:rPr>
              <a:t>, </a:t>
            </a:r>
            <a:r>
              <a:rPr lang="en-IN" sz="1050" b="1" dirty="0" smtClean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date, timestamp</a:t>
            </a:r>
            <a:endParaRPr lang="en-IN" b="1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b="1" dirty="0" smtClean="0">
                <a:cs typeface="Times New Roman" panose="02020603050405020304" pitchFamily="18" charset="0"/>
              </a:rPr>
              <a:t>Record or Row </a:t>
            </a:r>
            <a:r>
              <a:rPr lang="en-IN" b="1" dirty="0">
                <a:cs typeface="Times New Roman" panose="02020603050405020304" pitchFamily="18" charset="0"/>
              </a:rPr>
              <a:t>–</a:t>
            </a:r>
            <a:r>
              <a:rPr lang="en-IN" sz="1050" b="1" dirty="0">
                <a:cs typeface="Times New Roman" panose="02020603050405020304" pitchFamily="18" charset="0"/>
              </a:rPr>
              <a:t>collection</a:t>
            </a:r>
            <a:r>
              <a:rPr lang="en-IN" b="1" dirty="0">
                <a:cs typeface="Times New Roman" panose="02020603050405020304" pitchFamily="18" charset="0"/>
              </a:rPr>
              <a:t> </a:t>
            </a:r>
            <a:r>
              <a:rPr lang="en-IN" sz="1000" b="1" dirty="0" smtClean="0">
                <a:cs typeface="Times New Roman" panose="02020603050405020304" pitchFamily="18" charset="0"/>
              </a:rPr>
              <a:t>of column values , identified horizontally with some identifier</a:t>
            </a:r>
            <a:endParaRPr lang="en-IN" b="1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b="1" dirty="0" smtClean="0">
                <a:cs typeface="Times New Roman" panose="02020603050405020304" pitchFamily="18" charset="0"/>
              </a:rPr>
              <a:t>Views – </a:t>
            </a:r>
            <a:r>
              <a:rPr lang="en-US" sz="1050" b="1" dirty="0" smtClean="0">
                <a:cs typeface="Times New Roman" panose="02020603050405020304" pitchFamily="18" charset="0"/>
              </a:rPr>
              <a:t>View is a stored query</a:t>
            </a:r>
            <a:endParaRPr lang="en-US" b="1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trike="sngStrike" dirty="0" smtClean="0">
                <a:cs typeface="Times New Roman" panose="02020603050405020304" pitchFamily="18" charset="0"/>
              </a:rPr>
              <a:t>Procedures/Functions -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trike="sngStrike" dirty="0" smtClean="0">
                <a:cs typeface="Times New Roman" panose="02020603050405020304" pitchFamily="18" charset="0"/>
              </a:rPr>
              <a:t>Indexes</a:t>
            </a:r>
            <a:endParaRPr lang="en-IN" strike="sngStrike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IN" dirty="0" smtClean="0"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</a:rPr>
              <a:t>Components of DB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2" descr="TOP 10 Open Source Databas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724" y="370543"/>
            <a:ext cx="2348875" cy="16106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ive Data Type - Tutorial And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81" y="4351408"/>
            <a:ext cx="4419600" cy="258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771" y="388620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400" dirty="0"/>
              <a:t>create database </a:t>
            </a:r>
            <a:r>
              <a:rPr lang="en-IN" sz="1400" dirty="0" err="1"/>
              <a:t>izlearning</a:t>
            </a:r>
            <a:r>
              <a:rPr lang="en-IN" sz="1400" dirty="0" smtClean="0"/>
              <a:t>;</a:t>
            </a:r>
          </a:p>
          <a:p>
            <a:r>
              <a:rPr lang="en-IN" sz="1400" dirty="0" smtClean="0"/>
              <a:t>use </a:t>
            </a:r>
            <a:r>
              <a:rPr lang="en-IN" sz="1400" dirty="0" err="1"/>
              <a:t>izlearning</a:t>
            </a:r>
            <a:r>
              <a:rPr lang="en-IN" sz="1400" dirty="0" smtClean="0"/>
              <a:t>;</a:t>
            </a:r>
          </a:p>
          <a:p>
            <a:r>
              <a:rPr lang="en-IN" sz="1400" dirty="0" smtClean="0"/>
              <a:t>create </a:t>
            </a:r>
            <a:r>
              <a:rPr lang="en-IN" sz="1400" dirty="0"/>
              <a:t>table sample1(id </a:t>
            </a:r>
            <a:r>
              <a:rPr lang="en-IN" sz="1400" dirty="0" err="1"/>
              <a:t>bigint,name</a:t>
            </a:r>
            <a:r>
              <a:rPr lang="en-IN" sz="1400" dirty="0"/>
              <a:t> </a:t>
            </a:r>
            <a:r>
              <a:rPr lang="en-IN" sz="1400" dirty="0" err="1"/>
              <a:t>varchar</a:t>
            </a:r>
            <a:r>
              <a:rPr lang="en-IN" sz="1400" dirty="0"/>
              <a:t>(100),age </a:t>
            </a:r>
            <a:r>
              <a:rPr lang="en-IN" sz="1400" dirty="0" err="1"/>
              <a:t>smallint</a:t>
            </a:r>
            <a:r>
              <a:rPr lang="en-IN" sz="1400" dirty="0" smtClean="0"/>
              <a:t>);</a:t>
            </a:r>
          </a:p>
          <a:p>
            <a:r>
              <a:rPr lang="en-IN" sz="1400" dirty="0" smtClean="0"/>
              <a:t>drop </a:t>
            </a:r>
            <a:r>
              <a:rPr lang="en-IN" sz="1400" dirty="0"/>
              <a:t>table </a:t>
            </a:r>
            <a:r>
              <a:rPr lang="en-IN" sz="1400" dirty="0" err="1"/>
              <a:t>abcde</a:t>
            </a:r>
            <a:r>
              <a:rPr lang="en-IN" sz="1400" dirty="0" smtClean="0"/>
              <a:t>;</a:t>
            </a:r>
          </a:p>
          <a:p>
            <a:r>
              <a:rPr lang="en-IN" sz="1400" dirty="0" smtClean="0"/>
              <a:t>create </a:t>
            </a:r>
            <a:r>
              <a:rPr lang="en-IN" sz="1400" dirty="0"/>
              <a:t>table </a:t>
            </a:r>
            <a:r>
              <a:rPr lang="en-IN" sz="1400" dirty="0" err="1"/>
              <a:t>abcde</a:t>
            </a:r>
            <a:r>
              <a:rPr lang="en-IN" sz="1400" dirty="0"/>
              <a:t>(a </a:t>
            </a:r>
            <a:r>
              <a:rPr lang="en-IN" sz="1400" dirty="0" err="1"/>
              <a:t>int</a:t>
            </a:r>
            <a:r>
              <a:rPr lang="en-IN" sz="1400" dirty="0"/>
              <a:t> default 0,b char(1</a:t>
            </a:r>
            <a:r>
              <a:rPr lang="en-IN" sz="1400" dirty="0" smtClean="0"/>
              <a:t>));</a:t>
            </a:r>
          </a:p>
          <a:p>
            <a:r>
              <a:rPr lang="en-IN" sz="1400" dirty="0" smtClean="0"/>
              <a:t>show </a:t>
            </a:r>
            <a:r>
              <a:rPr lang="en-IN" sz="1400" dirty="0"/>
              <a:t>tables</a:t>
            </a:r>
            <a:r>
              <a:rPr lang="en-IN" sz="1400" dirty="0" smtClean="0"/>
              <a:t>;</a:t>
            </a:r>
          </a:p>
          <a:p>
            <a:r>
              <a:rPr lang="en-IN" sz="1400" dirty="0" smtClean="0"/>
              <a:t>insert </a:t>
            </a:r>
            <a:r>
              <a:rPr lang="en-IN" sz="1400" dirty="0"/>
              <a:t>into sample1 values(1,'irfan',42</a:t>
            </a:r>
            <a:r>
              <a:rPr lang="en-IN" sz="1400" dirty="0" smtClean="0"/>
              <a:t>);</a:t>
            </a:r>
          </a:p>
          <a:p>
            <a:r>
              <a:rPr lang="en-IN" sz="1400" dirty="0" smtClean="0"/>
              <a:t>insert </a:t>
            </a:r>
            <a:r>
              <a:rPr lang="en-IN" sz="1400" dirty="0"/>
              <a:t>into sample1 values(null,'inceptez',10</a:t>
            </a:r>
            <a:r>
              <a:rPr lang="en-IN" sz="1400" dirty="0" smtClean="0"/>
              <a:t>);</a:t>
            </a:r>
          </a:p>
          <a:p>
            <a:r>
              <a:rPr lang="en-IN" sz="1400" dirty="0" smtClean="0"/>
              <a:t>select </a:t>
            </a:r>
            <a:r>
              <a:rPr lang="en-IN" sz="1400" dirty="0"/>
              <a:t>* from </a:t>
            </a:r>
            <a:r>
              <a:rPr lang="en-IN" sz="1400" dirty="0" err="1"/>
              <a:t>abcde</a:t>
            </a:r>
            <a:r>
              <a:rPr lang="en-IN" sz="1400" dirty="0" smtClean="0"/>
              <a:t>;</a:t>
            </a:r>
          </a:p>
          <a:p>
            <a:r>
              <a:rPr lang="en-IN" sz="1400" dirty="0" smtClean="0"/>
              <a:t>insert </a:t>
            </a:r>
            <a:r>
              <a:rPr lang="en-IN" sz="1400" dirty="0"/>
              <a:t>into </a:t>
            </a:r>
            <a:r>
              <a:rPr lang="en-IN" sz="1400" dirty="0" err="1"/>
              <a:t>abcde</a:t>
            </a:r>
            <a:r>
              <a:rPr lang="en-IN" sz="1400" dirty="0"/>
              <a:t>(b) values('y</a:t>
            </a:r>
            <a:r>
              <a:rPr lang="en-IN" sz="1400" dirty="0" smtClean="0"/>
              <a:t>');</a:t>
            </a:r>
          </a:p>
          <a:p>
            <a:r>
              <a:rPr lang="en-IN" sz="1400" dirty="0" smtClean="0"/>
              <a:t>describe </a:t>
            </a:r>
            <a:r>
              <a:rPr lang="en-IN" sz="1400" dirty="0" err="1"/>
              <a:t>abcde</a:t>
            </a:r>
            <a:r>
              <a:rPr lang="en-IN" sz="1400" dirty="0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SQL Query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Types – Let’s learn it easily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229600" cy="45259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IN" sz="2600" b="1" dirty="0">
                <a:cs typeface="Times New Roman" panose="02020603050405020304" pitchFamily="18" charset="0"/>
              </a:rPr>
              <a:t>DDL-Data Definition Language (Priority </a:t>
            </a:r>
            <a:r>
              <a:rPr lang="en-IN" sz="2600" b="1" dirty="0" smtClean="0">
                <a:cs typeface="Times New Roman" panose="02020603050405020304" pitchFamily="18" charset="0"/>
              </a:rPr>
              <a:t>2)</a:t>
            </a:r>
            <a:endParaRPr lang="en-IN" sz="2600" b="1" dirty="0"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IN" sz="2600" dirty="0"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IN" sz="2600" b="1" dirty="0">
                <a:cs typeface="Times New Roman" panose="02020603050405020304" pitchFamily="18" charset="0"/>
              </a:rPr>
              <a:t>DML-Data Manipulation Language (Priority </a:t>
            </a:r>
            <a:r>
              <a:rPr lang="en-IN" sz="2600" b="1" dirty="0" smtClean="0">
                <a:cs typeface="Times New Roman" panose="02020603050405020304" pitchFamily="18" charset="0"/>
              </a:rPr>
              <a:t>2)</a:t>
            </a:r>
            <a:endParaRPr lang="en-IN" sz="2600" b="1" dirty="0">
              <a:cs typeface="Times New Roman" panose="02020603050405020304" pitchFamily="18" charset="0"/>
            </a:endParaRPr>
          </a:p>
          <a:p>
            <a:pPr lvl="0">
              <a:defRPr/>
            </a:pPr>
            <a:endParaRPr lang="en-IN" sz="2600" dirty="0"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IN" sz="2600" b="1" dirty="0">
                <a:cs typeface="Times New Roman" panose="02020603050405020304" pitchFamily="18" charset="0"/>
              </a:rPr>
              <a:t>DCL-Data Control Language (Priority </a:t>
            </a:r>
            <a:r>
              <a:rPr lang="en-IN" sz="2600" b="1" dirty="0" smtClean="0">
                <a:cs typeface="Times New Roman" panose="02020603050405020304" pitchFamily="18" charset="0"/>
              </a:rPr>
              <a:t>3)</a:t>
            </a:r>
            <a:endParaRPr lang="en-IN" sz="2600" b="1" dirty="0">
              <a:cs typeface="Times New Roman" panose="02020603050405020304" pitchFamily="18" charset="0"/>
            </a:endParaRPr>
          </a:p>
          <a:p>
            <a:pPr marL="457200" lvl="1" indent="0">
              <a:buNone/>
              <a:defRPr/>
            </a:pPr>
            <a:endParaRPr lang="en-IN" sz="2600" dirty="0"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IN" sz="2600" b="1" dirty="0" smtClean="0">
                <a:cs typeface="Times New Roman" panose="02020603050405020304" pitchFamily="18" charset="0"/>
              </a:rPr>
              <a:t>TCL-Transaction </a:t>
            </a:r>
            <a:r>
              <a:rPr lang="en-IN" sz="2600" b="1" dirty="0">
                <a:cs typeface="Times New Roman" panose="02020603050405020304" pitchFamily="18" charset="0"/>
              </a:rPr>
              <a:t>Control </a:t>
            </a:r>
            <a:r>
              <a:rPr lang="en-IN" sz="2600" b="1" dirty="0" smtClean="0">
                <a:cs typeface="Times New Roman" panose="02020603050405020304" pitchFamily="18" charset="0"/>
              </a:rPr>
              <a:t>Language </a:t>
            </a:r>
            <a:r>
              <a:rPr lang="en-IN" sz="2600" b="1" dirty="0">
                <a:cs typeface="Times New Roman" panose="02020603050405020304" pitchFamily="18" charset="0"/>
              </a:rPr>
              <a:t>(Priority </a:t>
            </a:r>
            <a:r>
              <a:rPr lang="en-IN" sz="2600" b="1" dirty="0" smtClean="0">
                <a:cs typeface="Times New Roman" panose="02020603050405020304" pitchFamily="18" charset="0"/>
              </a:rPr>
              <a:t>3)</a:t>
            </a:r>
            <a:endParaRPr lang="en-IN" sz="2600" b="1" dirty="0">
              <a:cs typeface="Times New Roman" panose="02020603050405020304" pitchFamily="18" charset="0"/>
            </a:endParaRPr>
          </a:p>
          <a:p>
            <a:pPr lvl="0">
              <a:defRPr/>
            </a:pPr>
            <a:endParaRPr lang="en-IN" sz="2600" b="1" dirty="0" smtClean="0"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IN" sz="2600" b="1" dirty="0" smtClean="0">
                <a:cs typeface="Times New Roman" panose="02020603050405020304" pitchFamily="18" charset="0"/>
              </a:rPr>
              <a:t>DQL-Data Query Language (Priority 1)</a:t>
            </a:r>
            <a:endParaRPr lang="en-IN" sz="2600" b="1" dirty="0"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21975" y="18178463"/>
              <a:ext cx="0" cy="0"/>
            </p14:xfrm>
          </p:contentPart>
        </mc:Choice>
        <mc:Fallback xmlns="">
          <p:pic>
            <p:nvPicPr>
              <p:cNvPr id="112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21975" y="18178463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SQL Query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Types – Let’s learn it easily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>
              <a:defRPr/>
            </a:pPr>
            <a:r>
              <a:rPr lang="en-IN" sz="2600" b="1" dirty="0">
                <a:cs typeface="Times New Roman" panose="02020603050405020304" pitchFamily="18" charset="0"/>
              </a:rPr>
              <a:t>DDL-Data Definition Language (Priority </a:t>
            </a:r>
            <a:r>
              <a:rPr lang="en-IN" sz="2600" b="1" dirty="0" smtClean="0">
                <a:cs typeface="Times New Roman" panose="02020603050405020304" pitchFamily="18" charset="0"/>
              </a:rPr>
              <a:t>2)</a:t>
            </a:r>
            <a:endParaRPr lang="en-IN" sz="2600" b="1" dirty="0"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en-IN" sz="2600" dirty="0">
                <a:cs typeface="Times New Roman" panose="02020603050405020304" pitchFamily="18" charset="0"/>
              </a:rPr>
              <a:t>Create</a:t>
            </a:r>
            <a:r>
              <a:rPr lang="en-IN" sz="2600" dirty="0" smtClean="0">
                <a:cs typeface="Times New Roman" panose="02020603050405020304" pitchFamily="18" charset="0"/>
              </a:rPr>
              <a:t>, Alter, Drop</a:t>
            </a:r>
            <a:endParaRPr lang="en-IN" sz="2600" dirty="0"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IN" sz="2600" dirty="0"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IN" sz="2600" b="1" dirty="0">
                <a:cs typeface="Times New Roman" panose="02020603050405020304" pitchFamily="18" charset="0"/>
              </a:rPr>
              <a:t>DML-Data Manipulation Language (Priority </a:t>
            </a:r>
            <a:r>
              <a:rPr lang="en-IN" sz="2600" b="1" dirty="0" smtClean="0">
                <a:cs typeface="Times New Roman" panose="02020603050405020304" pitchFamily="18" charset="0"/>
              </a:rPr>
              <a:t>2)</a:t>
            </a:r>
            <a:endParaRPr lang="en-IN" sz="2600" b="1" dirty="0"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en-IN" sz="2600" dirty="0" smtClean="0">
                <a:cs typeface="Times New Roman" panose="02020603050405020304" pitchFamily="18" charset="0"/>
              </a:rPr>
              <a:t>Insert</a:t>
            </a:r>
            <a:r>
              <a:rPr lang="en-IN" sz="2600" dirty="0">
                <a:cs typeface="Times New Roman" panose="02020603050405020304" pitchFamily="18" charset="0"/>
              </a:rPr>
              <a:t>, </a:t>
            </a:r>
            <a:r>
              <a:rPr lang="en-IN" sz="2600" dirty="0" smtClean="0">
                <a:cs typeface="Times New Roman" panose="02020603050405020304" pitchFamily="18" charset="0"/>
              </a:rPr>
              <a:t>Update, </a:t>
            </a:r>
            <a:r>
              <a:rPr lang="en-IN" sz="2600" dirty="0">
                <a:cs typeface="Times New Roman" panose="02020603050405020304" pitchFamily="18" charset="0"/>
              </a:rPr>
              <a:t>Delete</a:t>
            </a:r>
          </a:p>
          <a:p>
            <a:pPr lvl="0">
              <a:defRPr/>
            </a:pPr>
            <a:endParaRPr lang="en-IN" sz="2600" dirty="0"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IN" sz="2600" b="1" dirty="0">
                <a:cs typeface="Times New Roman" panose="02020603050405020304" pitchFamily="18" charset="0"/>
              </a:rPr>
              <a:t>DCL-Data Control Language (Priority </a:t>
            </a:r>
            <a:r>
              <a:rPr lang="en-IN" sz="2600" b="1" dirty="0" smtClean="0">
                <a:cs typeface="Times New Roman" panose="02020603050405020304" pitchFamily="18" charset="0"/>
              </a:rPr>
              <a:t>3)</a:t>
            </a:r>
            <a:endParaRPr lang="en-IN" sz="2600" b="1" dirty="0"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en-IN" sz="2600" dirty="0" smtClean="0">
                <a:cs typeface="Times New Roman" panose="02020603050405020304" pitchFamily="18" charset="0"/>
              </a:rPr>
              <a:t>Grant, Revoke</a:t>
            </a:r>
          </a:p>
          <a:p>
            <a:pPr marL="457200" lvl="1" indent="0">
              <a:buNone/>
              <a:defRPr/>
            </a:pPr>
            <a:endParaRPr lang="en-IN" sz="2600" dirty="0"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IN" sz="2600" b="1" dirty="0" smtClean="0">
                <a:cs typeface="Times New Roman" panose="02020603050405020304" pitchFamily="18" charset="0"/>
              </a:rPr>
              <a:t>TCL-Transaction </a:t>
            </a:r>
            <a:r>
              <a:rPr lang="en-IN" sz="2600" b="1" dirty="0">
                <a:cs typeface="Times New Roman" panose="02020603050405020304" pitchFamily="18" charset="0"/>
              </a:rPr>
              <a:t>Control </a:t>
            </a:r>
            <a:r>
              <a:rPr lang="en-IN" sz="2600" b="1" dirty="0" smtClean="0">
                <a:cs typeface="Times New Roman" panose="02020603050405020304" pitchFamily="18" charset="0"/>
              </a:rPr>
              <a:t>Language </a:t>
            </a:r>
            <a:r>
              <a:rPr lang="en-IN" sz="2600" b="1" dirty="0">
                <a:cs typeface="Times New Roman" panose="02020603050405020304" pitchFamily="18" charset="0"/>
              </a:rPr>
              <a:t>(Priority </a:t>
            </a:r>
            <a:r>
              <a:rPr lang="en-IN" sz="2600" b="1" dirty="0" smtClean="0">
                <a:cs typeface="Times New Roman" panose="02020603050405020304" pitchFamily="18" charset="0"/>
              </a:rPr>
              <a:t>3)</a:t>
            </a:r>
            <a:endParaRPr lang="en-IN" sz="2600" b="1" dirty="0"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en-IN" sz="2600" dirty="0" smtClean="0">
                <a:cs typeface="Times New Roman" panose="02020603050405020304" pitchFamily="18" charset="0"/>
              </a:rPr>
              <a:t>Commit, rollback, Start transaction</a:t>
            </a:r>
            <a:endParaRPr lang="en-IN" sz="2600" dirty="0">
              <a:cs typeface="Times New Roman" panose="02020603050405020304" pitchFamily="18" charset="0"/>
            </a:endParaRPr>
          </a:p>
          <a:p>
            <a:pPr lvl="0">
              <a:defRPr/>
            </a:pPr>
            <a:endParaRPr lang="en-IN" sz="2600" b="1" dirty="0" smtClean="0"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IN" sz="2600" b="1" dirty="0" smtClean="0">
                <a:cs typeface="Times New Roman" panose="02020603050405020304" pitchFamily="18" charset="0"/>
              </a:rPr>
              <a:t>DQL-Data Query Language (Priority 1)</a:t>
            </a:r>
            <a:endParaRPr lang="en-IN" sz="2600" b="1" dirty="0"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en-IN" sz="2600" dirty="0" smtClean="0">
                <a:cs typeface="Times New Roman" panose="02020603050405020304" pitchFamily="18" charset="0"/>
              </a:rPr>
              <a:t>Select, filtering, operators, like, between, in, sorting, aggregation, </a:t>
            </a:r>
            <a:r>
              <a:rPr lang="en-IN" sz="2600" dirty="0" err="1" smtClean="0">
                <a:cs typeface="Times New Roman" panose="02020603050405020304" pitchFamily="18" charset="0"/>
              </a:rPr>
              <a:t>builtin</a:t>
            </a:r>
            <a:r>
              <a:rPr lang="en-IN" sz="2600" dirty="0" smtClean="0">
                <a:cs typeface="Times New Roman" panose="02020603050405020304" pitchFamily="18" charset="0"/>
              </a:rPr>
              <a:t> functions, case, joins, </a:t>
            </a:r>
            <a:r>
              <a:rPr lang="en-IN" sz="2600" dirty="0" err="1" smtClean="0">
                <a:cs typeface="Times New Roman" panose="02020603050405020304" pitchFamily="18" charset="0"/>
              </a:rPr>
              <a:t>subqueries</a:t>
            </a:r>
            <a:r>
              <a:rPr lang="en-IN" sz="2600" dirty="0" smtClean="0">
                <a:cs typeface="Times New Roman" panose="02020603050405020304" pitchFamily="18" charset="0"/>
              </a:rPr>
              <a:t>, CTEs, functions</a:t>
            </a:r>
            <a:endParaRPr lang="en-IN" sz="2600" dirty="0"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21975" y="18178463"/>
              <a:ext cx="0" cy="0"/>
            </p14:xfrm>
          </p:contentPart>
        </mc:Choice>
        <mc:Fallback xmlns="">
          <p:pic>
            <p:nvPicPr>
              <p:cNvPr id="112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21975" y="18178463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7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-304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DDL – Data Definition Language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33400"/>
            <a:ext cx="8229600" cy="4525963"/>
          </a:xfrm>
        </p:spPr>
        <p:txBody>
          <a:bodyPr>
            <a:noAutofit/>
          </a:bodyPr>
          <a:lstStyle/>
          <a:p>
            <a:pPr marL="698500" lvl="1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US" sz="1100" b="1" spc="-70" dirty="0" smtClean="0">
                <a:cs typeface="Georgia"/>
              </a:rPr>
              <a:t>Create, Drop database/schema 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100" dirty="0"/>
              <a:t>create schema </a:t>
            </a:r>
            <a:r>
              <a:rPr lang="en-IN" sz="1100" dirty="0" err="1"/>
              <a:t>aspirantsdb</a:t>
            </a:r>
            <a:r>
              <a:rPr lang="en-IN" sz="1100" dirty="0" smtClean="0"/>
              <a:t>; 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100" dirty="0" smtClean="0"/>
              <a:t>create database </a:t>
            </a:r>
            <a:r>
              <a:rPr lang="en-IN" sz="1100" dirty="0" err="1" smtClean="0"/>
              <a:t>aspirantsdb</a:t>
            </a:r>
            <a:r>
              <a:rPr lang="en-IN" sz="1100" dirty="0" smtClean="0"/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 smtClean="0"/>
              <a:t>Drop database </a:t>
            </a:r>
            <a:r>
              <a:rPr lang="en-US" sz="1100" dirty="0" err="1" smtClean="0"/>
              <a:t>irfandb</a:t>
            </a:r>
            <a:r>
              <a:rPr lang="en-US" sz="1100" dirty="0" smtClean="0"/>
              <a:t>;</a:t>
            </a:r>
            <a:endParaRPr lang="en-IN" sz="1100" dirty="0"/>
          </a:p>
          <a:p>
            <a:pPr marL="698500" lvl="1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US" sz="1100" b="1" spc="-70" dirty="0" smtClean="0">
                <a:cs typeface="Georgia"/>
              </a:rPr>
              <a:t>create,  </a:t>
            </a:r>
            <a:r>
              <a:rPr lang="en-US" sz="1100" b="1" spc="-40" dirty="0" smtClean="0">
                <a:cs typeface="Georgia"/>
              </a:rPr>
              <a:t>modify </a:t>
            </a:r>
            <a:r>
              <a:rPr lang="en-US" sz="1100" b="1" spc="-75" dirty="0" smtClean="0">
                <a:cs typeface="Georgia"/>
              </a:rPr>
              <a:t>the </a:t>
            </a:r>
            <a:r>
              <a:rPr lang="en-US" sz="1100" b="1" spc="-50" dirty="0" smtClean="0">
                <a:cs typeface="Georgia"/>
              </a:rPr>
              <a:t>layout </a:t>
            </a:r>
            <a:r>
              <a:rPr lang="en-US" sz="1100" b="1" spc="-25" dirty="0" smtClean="0">
                <a:cs typeface="Georgia"/>
              </a:rPr>
              <a:t>of </a:t>
            </a:r>
            <a:r>
              <a:rPr lang="en-US" sz="1100" b="1" spc="-35" dirty="0" smtClean="0">
                <a:cs typeface="Georgia"/>
              </a:rPr>
              <a:t>a</a:t>
            </a:r>
            <a:r>
              <a:rPr lang="en-US" sz="1100" b="1" spc="155" dirty="0" smtClean="0">
                <a:cs typeface="Georgia"/>
              </a:rPr>
              <a:t> </a:t>
            </a:r>
            <a:r>
              <a:rPr lang="en-US" sz="1100" b="1" spc="-70" dirty="0" smtClean="0">
                <a:cs typeface="Georgia"/>
              </a:rPr>
              <a:t>table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/>
              <a:t>Use </a:t>
            </a:r>
            <a:r>
              <a:rPr lang="en-US" sz="1100" dirty="0" err="1"/>
              <a:t>aspirantsdb</a:t>
            </a:r>
            <a:r>
              <a:rPr lang="en-US" sz="1100" dirty="0" smtClean="0"/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 smtClean="0"/>
              <a:t>Create </a:t>
            </a:r>
            <a:r>
              <a:rPr lang="en-US" sz="1100" dirty="0"/>
              <a:t>table </a:t>
            </a:r>
            <a:r>
              <a:rPr lang="en-US" sz="1100" dirty="0" err="1"/>
              <a:t>irfantbl</a:t>
            </a:r>
            <a:r>
              <a:rPr lang="en-US" sz="1100" dirty="0"/>
              <a:t>(id </a:t>
            </a:r>
            <a:r>
              <a:rPr lang="en-US" sz="1100" dirty="0" err="1"/>
              <a:t>int,name</a:t>
            </a:r>
            <a:r>
              <a:rPr lang="en-US" sz="1100" dirty="0"/>
              <a:t> </a:t>
            </a:r>
            <a:r>
              <a:rPr lang="en-US" sz="1100" dirty="0" err="1"/>
              <a:t>varchar</a:t>
            </a:r>
            <a:r>
              <a:rPr lang="en-US" sz="1100" dirty="0"/>
              <a:t>(100),age </a:t>
            </a:r>
            <a:r>
              <a:rPr lang="en-US" sz="1100" dirty="0" err="1"/>
              <a:t>int</a:t>
            </a:r>
            <a:r>
              <a:rPr lang="en-US" sz="1100" dirty="0"/>
              <a:t>, dob date); </a:t>
            </a:r>
            <a:endParaRPr lang="en-US" sz="1100" dirty="0" smtClean="0"/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 smtClean="0"/>
              <a:t>describe </a:t>
            </a:r>
            <a:r>
              <a:rPr lang="en-US" sz="1100" dirty="0" err="1"/>
              <a:t>irfantbl</a:t>
            </a:r>
            <a:r>
              <a:rPr lang="en-US" sz="1100" dirty="0" smtClean="0"/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 smtClean="0"/>
              <a:t>Alter </a:t>
            </a:r>
            <a:r>
              <a:rPr lang="en-US" sz="1100" dirty="0"/>
              <a:t>table </a:t>
            </a:r>
            <a:r>
              <a:rPr lang="en-US" sz="1100" dirty="0" err="1"/>
              <a:t>irfantbl</a:t>
            </a:r>
            <a:r>
              <a:rPr lang="en-US" sz="1100" dirty="0"/>
              <a:t> add city </a:t>
            </a:r>
            <a:r>
              <a:rPr lang="en-US" sz="1100" dirty="0" err="1"/>
              <a:t>varchar</a:t>
            </a:r>
            <a:r>
              <a:rPr lang="en-US" sz="1100" dirty="0"/>
              <a:t>(100</a:t>
            </a:r>
            <a:r>
              <a:rPr lang="en-US" sz="1100" dirty="0" smtClean="0"/>
              <a:t>);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 smtClean="0"/>
              <a:t>describe </a:t>
            </a:r>
            <a:r>
              <a:rPr lang="en-US" sz="1100" dirty="0" err="1"/>
              <a:t>irfantbl</a:t>
            </a:r>
            <a:r>
              <a:rPr lang="en-US" sz="1100" dirty="0" smtClean="0"/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 smtClean="0"/>
              <a:t>alter </a:t>
            </a:r>
            <a:r>
              <a:rPr lang="en-US" sz="1100" dirty="0"/>
              <a:t>table </a:t>
            </a:r>
            <a:r>
              <a:rPr lang="en-US" sz="1100" dirty="0" err="1"/>
              <a:t>irfantbl</a:t>
            </a:r>
            <a:r>
              <a:rPr lang="en-US" sz="1100" dirty="0"/>
              <a:t> drop column </a:t>
            </a:r>
            <a:r>
              <a:rPr lang="en-US" sz="1100" dirty="0" err="1"/>
              <a:t>age,drop</a:t>
            </a:r>
            <a:r>
              <a:rPr lang="en-US" sz="1100" dirty="0"/>
              <a:t> column name</a:t>
            </a:r>
            <a:r>
              <a:rPr lang="en-US" sz="1100" dirty="0" smtClean="0"/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 smtClean="0"/>
              <a:t>describe </a:t>
            </a:r>
            <a:r>
              <a:rPr lang="en-US" sz="1100" dirty="0" err="1"/>
              <a:t>irfantbl</a:t>
            </a:r>
            <a:r>
              <a:rPr lang="en-US" sz="1100" dirty="0" smtClean="0"/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 smtClean="0"/>
              <a:t>alter </a:t>
            </a:r>
            <a:r>
              <a:rPr lang="en-US" sz="1100" dirty="0"/>
              <a:t>table </a:t>
            </a:r>
            <a:r>
              <a:rPr lang="en-US" sz="1100" dirty="0" err="1"/>
              <a:t>irfantbl</a:t>
            </a:r>
            <a:r>
              <a:rPr lang="en-US" sz="1100" dirty="0"/>
              <a:t> drop column dob</a:t>
            </a:r>
            <a:r>
              <a:rPr lang="en-US" sz="1100" dirty="0" smtClean="0"/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 smtClean="0"/>
              <a:t>alter </a:t>
            </a:r>
            <a:r>
              <a:rPr lang="en-US" sz="1100" dirty="0"/>
              <a:t>table </a:t>
            </a:r>
            <a:r>
              <a:rPr lang="en-US" sz="1100" dirty="0" err="1"/>
              <a:t>irfantbl</a:t>
            </a:r>
            <a:r>
              <a:rPr lang="en-US" sz="1100" dirty="0"/>
              <a:t> rename to </a:t>
            </a:r>
            <a:r>
              <a:rPr lang="en-US" sz="1100" dirty="0" err="1"/>
              <a:t>incepteztbl</a:t>
            </a:r>
            <a:r>
              <a:rPr lang="en-US" sz="1100" dirty="0" smtClean="0"/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 smtClean="0"/>
              <a:t>describe </a:t>
            </a:r>
            <a:r>
              <a:rPr lang="en-US" sz="1100" dirty="0" err="1"/>
              <a:t>incepteztbl</a:t>
            </a:r>
            <a:r>
              <a:rPr lang="en-US" sz="1100" dirty="0"/>
              <a:t>;</a:t>
            </a:r>
            <a:endParaRPr lang="en-US" sz="1100" dirty="0">
              <a:cs typeface="Georgia"/>
            </a:endParaRPr>
          </a:p>
          <a:p>
            <a:pPr marL="698500" lvl="1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US" sz="1100" b="1" spc="-80" dirty="0" smtClean="0">
                <a:cs typeface="Georgia"/>
              </a:rPr>
              <a:t>Load </a:t>
            </a:r>
            <a:r>
              <a:rPr lang="en-US" sz="1100" b="1" spc="-80" dirty="0" smtClean="0">
                <a:cs typeface="Georgia"/>
              </a:rPr>
              <a:t>data to a table (DML</a:t>
            </a:r>
            <a:r>
              <a:rPr lang="en-US" sz="1100" b="1" spc="-80" dirty="0" smtClean="0">
                <a:cs typeface="Georgia"/>
              </a:rPr>
              <a:t>)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80" dirty="0" smtClean="0">
                <a:cs typeface="Georgia"/>
              </a:rPr>
              <a:t>Insert into </a:t>
            </a:r>
            <a:r>
              <a:rPr lang="en-US" sz="1100" spc="-80" dirty="0" err="1" smtClean="0">
                <a:cs typeface="Georgia"/>
              </a:rPr>
              <a:t>irfantbl</a:t>
            </a:r>
            <a:r>
              <a:rPr lang="en-US" sz="1100" spc="-80" dirty="0" smtClean="0">
                <a:cs typeface="Georgia"/>
              </a:rPr>
              <a:t> values(1,’irfan’,42,’1982-01-29’);</a:t>
            </a:r>
            <a:endParaRPr lang="en-US" sz="1100" spc="-80" dirty="0" smtClean="0">
              <a:cs typeface="Georgia"/>
            </a:endParaRPr>
          </a:p>
          <a:p>
            <a:pPr marL="698500" lvl="1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US" sz="1100" b="1" spc="-80" dirty="0" smtClean="0">
                <a:cs typeface="Georgia"/>
              </a:rPr>
              <a:t>Create &amp; load table </a:t>
            </a:r>
            <a:r>
              <a:rPr lang="en-US" sz="1100" b="1" spc="-80" dirty="0" smtClean="0">
                <a:cs typeface="Georgia"/>
              </a:rPr>
              <a:t>from another table with/without </a:t>
            </a:r>
            <a:r>
              <a:rPr lang="en-US" sz="1100" b="1" spc="-80" dirty="0" smtClean="0">
                <a:cs typeface="Georgia"/>
              </a:rPr>
              <a:t>data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80" dirty="0">
                <a:cs typeface="Georgia"/>
              </a:rPr>
              <a:t>/* CTAS with data, CTAS without data, IS query </a:t>
            </a:r>
            <a:r>
              <a:rPr lang="en-US" sz="1100" spc="-80" dirty="0" smtClean="0">
                <a:cs typeface="Georgia"/>
              </a:rPr>
              <a:t>*/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80" dirty="0" smtClean="0">
                <a:cs typeface="Georgia"/>
              </a:rPr>
              <a:t>create </a:t>
            </a:r>
            <a:r>
              <a:rPr lang="en-US" sz="1100" spc="-80" dirty="0">
                <a:cs typeface="Georgia"/>
              </a:rPr>
              <a:t>table </a:t>
            </a:r>
            <a:r>
              <a:rPr lang="en-US" sz="1100" spc="-80" dirty="0" err="1">
                <a:cs typeface="Georgia"/>
              </a:rPr>
              <a:t>irfantbl_bkp</a:t>
            </a:r>
            <a:r>
              <a:rPr lang="en-US" sz="1100" spc="-80" dirty="0">
                <a:cs typeface="Georgia"/>
              </a:rPr>
              <a:t> as select * from </a:t>
            </a:r>
            <a:r>
              <a:rPr lang="en-US" sz="1100" spc="-80" dirty="0" err="1">
                <a:cs typeface="Georgia"/>
              </a:rPr>
              <a:t>irfantbl</a:t>
            </a:r>
            <a:r>
              <a:rPr lang="en-US" sz="1100" spc="-80" dirty="0" smtClean="0">
                <a:cs typeface="Georgia"/>
              </a:rPr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80" dirty="0" smtClean="0">
                <a:cs typeface="Georgia"/>
              </a:rPr>
              <a:t>create </a:t>
            </a:r>
            <a:r>
              <a:rPr lang="en-US" sz="1100" spc="-80" dirty="0">
                <a:cs typeface="Georgia"/>
              </a:rPr>
              <a:t>table </a:t>
            </a:r>
            <a:r>
              <a:rPr lang="en-US" sz="1100" spc="-80" dirty="0" err="1">
                <a:cs typeface="Georgia"/>
              </a:rPr>
              <a:t>irfantbl_bkp_nodata</a:t>
            </a:r>
            <a:r>
              <a:rPr lang="en-US" sz="1100" spc="-80" dirty="0">
                <a:cs typeface="Georgia"/>
              </a:rPr>
              <a:t> as select * from </a:t>
            </a:r>
            <a:r>
              <a:rPr lang="en-US" sz="1100" spc="-80" dirty="0" err="1">
                <a:cs typeface="Georgia"/>
              </a:rPr>
              <a:t>irfantbl</a:t>
            </a:r>
            <a:r>
              <a:rPr lang="en-US" sz="1100" spc="-80" dirty="0">
                <a:cs typeface="Georgia"/>
              </a:rPr>
              <a:t> where </a:t>
            </a:r>
            <a:r>
              <a:rPr lang="en-US" sz="1100" spc="-80" dirty="0" smtClean="0">
                <a:cs typeface="Georgia"/>
              </a:rPr>
              <a:t>1=0;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b="1" spc="-80" dirty="0">
                <a:cs typeface="Georgia"/>
              </a:rPr>
              <a:t>(DML</a:t>
            </a:r>
            <a:r>
              <a:rPr lang="en-US" sz="1100" b="1" spc="-80" dirty="0" smtClean="0">
                <a:cs typeface="Georgia"/>
              </a:rPr>
              <a:t>)</a:t>
            </a:r>
            <a:endParaRPr lang="en-US" sz="1100" spc="-80" dirty="0" smtClean="0">
              <a:cs typeface="Georgia"/>
            </a:endParaRP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80" dirty="0" smtClean="0">
                <a:cs typeface="Georgia"/>
              </a:rPr>
              <a:t>insert </a:t>
            </a:r>
            <a:r>
              <a:rPr lang="en-US" sz="1100" spc="-80" dirty="0">
                <a:cs typeface="Georgia"/>
              </a:rPr>
              <a:t>into </a:t>
            </a:r>
            <a:r>
              <a:rPr lang="en-US" sz="1100" spc="-80" dirty="0" err="1">
                <a:cs typeface="Georgia"/>
              </a:rPr>
              <a:t>irfantbl_bkp_nodata</a:t>
            </a:r>
            <a:r>
              <a:rPr lang="en-US" sz="1100" spc="-80" dirty="0">
                <a:cs typeface="Georgia"/>
              </a:rPr>
              <a:t> select * from </a:t>
            </a:r>
            <a:r>
              <a:rPr lang="en-US" sz="1100" spc="-80" dirty="0" err="1">
                <a:cs typeface="Georgia"/>
              </a:rPr>
              <a:t>irfantbl</a:t>
            </a:r>
            <a:r>
              <a:rPr lang="en-US" sz="1100" spc="-80" dirty="0" smtClean="0">
                <a:cs typeface="Georgia"/>
              </a:rPr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spc="-80" dirty="0" smtClean="0">
                <a:cs typeface="Georgia"/>
              </a:rPr>
              <a:t>select </a:t>
            </a:r>
            <a:r>
              <a:rPr lang="en-US" sz="1100" spc="-80" dirty="0">
                <a:cs typeface="Georgia"/>
              </a:rPr>
              <a:t>* from </a:t>
            </a:r>
            <a:r>
              <a:rPr lang="en-US" sz="1100" spc="-80" dirty="0" err="1">
                <a:cs typeface="Georgia"/>
              </a:rPr>
              <a:t>irfantbl_bkp_nodata</a:t>
            </a:r>
            <a:r>
              <a:rPr lang="en-US" sz="1100" spc="-80" dirty="0">
                <a:cs typeface="Georgia"/>
              </a:rPr>
              <a:t>;</a:t>
            </a:r>
            <a:endParaRPr lang="en-US" sz="1100" spc="-80" dirty="0" smtClean="0">
              <a:cs typeface="Georgia"/>
            </a:endParaRPr>
          </a:p>
          <a:p>
            <a:pPr marL="698500" lvl="1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100" b="1" dirty="0" smtClean="0">
                <a:cs typeface="Times New Roman" panose="02020603050405020304" pitchFamily="18" charset="0"/>
              </a:rPr>
              <a:t>Constraints - </a:t>
            </a:r>
            <a:r>
              <a:rPr lang="en-IN" sz="1100" b="1" dirty="0" smtClean="0">
                <a:cs typeface="Times New Roman" panose="02020603050405020304" pitchFamily="18" charset="0"/>
              </a:rPr>
              <a:t>Default Values &amp; </a:t>
            </a:r>
            <a:r>
              <a:rPr lang="en-IN" sz="1100" b="1" dirty="0" smtClean="0">
                <a:cs typeface="Times New Roman" panose="02020603050405020304" pitchFamily="18" charset="0"/>
              </a:rPr>
              <a:t>NULLS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100" dirty="0"/>
              <a:t>create table </a:t>
            </a:r>
            <a:r>
              <a:rPr lang="en-IN" sz="1100" dirty="0" err="1"/>
              <a:t>abcde</a:t>
            </a:r>
            <a:r>
              <a:rPr lang="en-IN" sz="1100" dirty="0"/>
              <a:t>(a </a:t>
            </a:r>
            <a:r>
              <a:rPr lang="en-IN" sz="1100" dirty="0" err="1"/>
              <a:t>int</a:t>
            </a:r>
            <a:r>
              <a:rPr lang="en-IN" sz="1100" dirty="0"/>
              <a:t> default 0,b char(1</a:t>
            </a:r>
            <a:r>
              <a:rPr lang="en-IN" sz="1100" dirty="0" smtClean="0"/>
              <a:t>));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/>
              <a:t>Insert into </a:t>
            </a:r>
            <a:r>
              <a:rPr lang="en-US" sz="1100" dirty="0" err="1"/>
              <a:t>abcde</a:t>
            </a:r>
            <a:r>
              <a:rPr lang="en-US" sz="1100" dirty="0"/>
              <a:t>(b) values('x</a:t>
            </a:r>
            <a:r>
              <a:rPr lang="en-US" sz="1100" dirty="0" smtClean="0"/>
              <a:t>');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100" dirty="0" smtClean="0"/>
              <a:t>create </a:t>
            </a:r>
            <a:r>
              <a:rPr lang="en-IN" sz="1100" dirty="0"/>
              <a:t>table </a:t>
            </a:r>
            <a:r>
              <a:rPr lang="en-IN" sz="1100" dirty="0" err="1"/>
              <a:t>abcde</a:t>
            </a:r>
            <a:r>
              <a:rPr lang="en-IN" sz="1100" dirty="0"/>
              <a:t>(a </a:t>
            </a:r>
            <a:r>
              <a:rPr lang="en-IN" sz="1100" dirty="0" err="1"/>
              <a:t>int</a:t>
            </a:r>
            <a:r>
              <a:rPr lang="en-IN" sz="1100" dirty="0"/>
              <a:t> </a:t>
            </a:r>
            <a:r>
              <a:rPr lang="en-IN" sz="1100" dirty="0" smtClean="0"/>
              <a:t>not </a:t>
            </a:r>
            <a:r>
              <a:rPr lang="en-IN" sz="1100" dirty="0" err="1" smtClean="0"/>
              <a:t>null,b</a:t>
            </a:r>
            <a:r>
              <a:rPr lang="en-IN" sz="1100" dirty="0" smtClean="0"/>
              <a:t> </a:t>
            </a:r>
            <a:r>
              <a:rPr lang="en-IN" sz="1100" dirty="0"/>
              <a:t>char(1));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/>
              <a:t>Insert into </a:t>
            </a:r>
            <a:r>
              <a:rPr lang="en-US" sz="1100" dirty="0" err="1"/>
              <a:t>abcde</a:t>
            </a:r>
            <a:r>
              <a:rPr lang="en-US" sz="1100" dirty="0"/>
              <a:t>(b) values</a:t>
            </a:r>
            <a:r>
              <a:rPr lang="en-US" sz="1100" dirty="0" smtClean="0"/>
              <a:t>(</a:t>
            </a:r>
            <a:r>
              <a:rPr lang="en-US" sz="1100" dirty="0"/>
              <a:t>'</a:t>
            </a:r>
            <a:r>
              <a:rPr lang="en-US" sz="1100" dirty="0" smtClean="0"/>
              <a:t>y');</a:t>
            </a:r>
            <a:endParaRPr lang="en-IN" sz="1100" dirty="0"/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endParaRPr lang="en-IN" sz="1100" dirty="0" smtClean="0">
              <a:cs typeface="Times New Roman" panose="02020603050405020304" pitchFamily="18" charset="0"/>
            </a:endParaRPr>
          </a:p>
          <a:p>
            <a:pPr marL="698500" lvl="1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IN" sz="1100" b="1" dirty="0" smtClean="0">
                <a:cs typeface="Times New Roman" panose="02020603050405020304" pitchFamily="18" charset="0"/>
              </a:rPr>
              <a:t>Truncate </a:t>
            </a:r>
            <a:r>
              <a:rPr lang="en-IN" sz="1100" b="1" dirty="0">
                <a:cs typeface="Times New Roman" panose="02020603050405020304" pitchFamily="18" charset="0"/>
              </a:rPr>
              <a:t>the </a:t>
            </a:r>
            <a:r>
              <a:rPr lang="en-IN" sz="1100" b="1" dirty="0" smtClean="0">
                <a:cs typeface="Times New Roman" panose="02020603050405020304" pitchFamily="18" charset="0"/>
              </a:rPr>
              <a:t>table (delete the data from the table)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100" b="1" dirty="0">
                <a:cs typeface="Times New Roman" panose="02020603050405020304" pitchFamily="18" charset="0"/>
              </a:rPr>
              <a:t>/*</a:t>
            </a:r>
            <a:r>
              <a:rPr lang="en-IN" sz="1100" b="1" dirty="0" err="1">
                <a:cs typeface="Times New Roman" panose="02020603050405020304" pitchFamily="18" charset="0"/>
              </a:rPr>
              <a:t>dml</a:t>
            </a:r>
            <a:r>
              <a:rPr lang="en-IN" sz="1100" b="1" dirty="0">
                <a:cs typeface="Times New Roman" panose="02020603050405020304" pitchFamily="18" charset="0"/>
              </a:rPr>
              <a:t> operation, we can do conditional </a:t>
            </a:r>
            <a:r>
              <a:rPr lang="en-IN" sz="1100" b="1" dirty="0" smtClean="0">
                <a:cs typeface="Times New Roman" panose="02020603050405020304" pitchFamily="18" charset="0"/>
              </a:rPr>
              <a:t>delete </a:t>
            </a:r>
            <a:r>
              <a:rPr lang="en-US" sz="1100" b="1" spc="-80" dirty="0">
                <a:cs typeface="Georgia"/>
              </a:rPr>
              <a:t>(DML</a:t>
            </a:r>
            <a:r>
              <a:rPr lang="en-US" sz="1100" b="1" spc="-80" dirty="0" smtClean="0">
                <a:cs typeface="Georgia"/>
              </a:rPr>
              <a:t>) </a:t>
            </a:r>
            <a:r>
              <a:rPr lang="en-IN" sz="1100" b="1" dirty="0" smtClean="0">
                <a:cs typeface="Times New Roman" panose="02020603050405020304" pitchFamily="18" charset="0"/>
              </a:rPr>
              <a:t>*/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100" dirty="0" smtClean="0">
                <a:cs typeface="Times New Roman" panose="02020603050405020304" pitchFamily="18" charset="0"/>
              </a:rPr>
              <a:t>delete </a:t>
            </a:r>
            <a:r>
              <a:rPr lang="en-IN" sz="1100" dirty="0">
                <a:cs typeface="Times New Roman" panose="02020603050405020304" pitchFamily="18" charset="0"/>
              </a:rPr>
              <a:t>from </a:t>
            </a:r>
            <a:r>
              <a:rPr lang="en-IN" sz="1100" dirty="0" err="1">
                <a:cs typeface="Times New Roman" panose="02020603050405020304" pitchFamily="18" charset="0"/>
              </a:rPr>
              <a:t>irfantbl_bkp_nodata</a:t>
            </a:r>
            <a:r>
              <a:rPr lang="en-IN" sz="1100" dirty="0">
                <a:cs typeface="Times New Roman" panose="02020603050405020304" pitchFamily="18" charset="0"/>
              </a:rPr>
              <a:t> where age&lt;&gt;42</a:t>
            </a:r>
            <a:r>
              <a:rPr lang="en-IN" sz="1100" dirty="0" smtClean="0">
                <a:cs typeface="Times New Roman" panose="02020603050405020304" pitchFamily="18" charset="0"/>
              </a:rPr>
              <a:t>;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100" b="1" dirty="0" smtClean="0">
                <a:cs typeface="Times New Roman" panose="02020603050405020304" pitchFamily="18" charset="0"/>
              </a:rPr>
              <a:t>/*</a:t>
            </a:r>
            <a:r>
              <a:rPr lang="en-IN" sz="1100" b="1" dirty="0" err="1">
                <a:cs typeface="Times New Roman" panose="02020603050405020304" pitchFamily="18" charset="0"/>
              </a:rPr>
              <a:t>ddl</a:t>
            </a:r>
            <a:r>
              <a:rPr lang="en-IN" sz="1100" b="1" dirty="0">
                <a:cs typeface="Times New Roman" panose="02020603050405020304" pitchFamily="18" charset="0"/>
              </a:rPr>
              <a:t> operation, we can't do conditional truncate, truncate will remove only data not the structure of the table</a:t>
            </a:r>
            <a:r>
              <a:rPr lang="en-IN" sz="1100" b="1" dirty="0" smtClean="0">
                <a:cs typeface="Times New Roman" panose="02020603050405020304" pitchFamily="18" charset="0"/>
              </a:rPr>
              <a:t>*/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100" b="1" dirty="0" smtClean="0">
                <a:cs typeface="Times New Roman" panose="02020603050405020304" pitchFamily="18" charset="0"/>
              </a:rPr>
              <a:t>truncate </a:t>
            </a:r>
            <a:r>
              <a:rPr lang="en-IN" sz="1100" b="1" dirty="0">
                <a:cs typeface="Times New Roman" panose="02020603050405020304" pitchFamily="18" charset="0"/>
              </a:rPr>
              <a:t>table </a:t>
            </a:r>
            <a:r>
              <a:rPr lang="en-IN" sz="1100" b="1" dirty="0" err="1">
                <a:cs typeface="Times New Roman" panose="02020603050405020304" pitchFamily="18" charset="0"/>
              </a:rPr>
              <a:t>irfantbl_bkp_nodata</a:t>
            </a:r>
            <a:r>
              <a:rPr lang="en-IN" sz="1100" b="1" dirty="0" smtClean="0">
                <a:cs typeface="Times New Roman" panose="02020603050405020304" pitchFamily="18" charset="0"/>
              </a:rPr>
              <a:t>;</a:t>
            </a:r>
          </a:p>
          <a:p>
            <a:pPr marL="698500" lvl="1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r>
              <a:rPr lang="en-US" sz="1100" b="1" spc="-70" dirty="0" smtClean="0">
                <a:cs typeface="Georgia"/>
              </a:rPr>
              <a:t>Drop/rename </a:t>
            </a:r>
            <a:r>
              <a:rPr lang="en-US" sz="1100" b="1" spc="-35" dirty="0">
                <a:cs typeface="Georgia"/>
              </a:rPr>
              <a:t>a </a:t>
            </a:r>
            <a:r>
              <a:rPr lang="en-US" sz="1100" b="1" spc="-70" dirty="0">
                <a:cs typeface="Georgia"/>
              </a:rPr>
              <a:t>table </a:t>
            </a:r>
            <a:r>
              <a:rPr lang="en-US" sz="1100" b="1" spc="-65" dirty="0">
                <a:cs typeface="Georgia"/>
              </a:rPr>
              <a:t>from </a:t>
            </a:r>
            <a:r>
              <a:rPr lang="en-US" sz="1100" b="1" spc="-75" dirty="0">
                <a:cs typeface="Georgia"/>
              </a:rPr>
              <a:t>the </a:t>
            </a:r>
            <a:r>
              <a:rPr lang="en-US" sz="1100" b="1" spc="-65" dirty="0">
                <a:cs typeface="Georgia"/>
              </a:rPr>
              <a:t>schema</a:t>
            </a:r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IN" sz="1100" b="1" dirty="0">
                <a:cs typeface="Times New Roman" panose="02020603050405020304" pitchFamily="18" charset="0"/>
              </a:rPr>
              <a:t>/*</a:t>
            </a:r>
            <a:r>
              <a:rPr lang="en-IN" sz="1100" b="1" dirty="0" err="1">
                <a:cs typeface="Times New Roman" panose="02020603050405020304" pitchFamily="18" charset="0"/>
              </a:rPr>
              <a:t>ddl</a:t>
            </a:r>
            <a:r>
              <a:rPr lang="en-IN" sz="1100" b="1" dirty="0">
                <a:cs typeface="Times New Roman" panose="02020603050405020304" pitchFamily="18" charset="0"/>
              </a:rPr>
              <a:t> operation, we can't do conditional drop , drop will remove both data and the structure of the table*/drop table</a:t>
            </a:r>
            <a:endParaRPr lang="en-US" sz="1100" dirty="0" smtClean="0"/>
          </a:p>
          <a:p>
            <a:pPr marL="361315" lvl="1" indent="0">
              <a:spcBef>
                <a:spcPts val="0"/>
              </a:spcBef>
              <a:buNone/>
              <a:tabLst>
                <a:tab pos="698500" algn="l"/>
              </a:tabLst>
            </a:pPr>
            <a:r>
              <a:rPr lang="en-US" sz="1100" dirty="0" smtClean="0"/>
              <a:t>drop </a:t>
            </a:r>
            <a:r>
              <a:rPr lang="en-US" sz="1100" dirty="0"/>
              <a:t>table </a:t>
            </a:r>
            <a:r>
              <a:rPr lang="en-US" sz="1100" dirty="0" err="1"/>
              <a:t>irfantbl</a:t>
            </a:r>
            <a:r>
              <a:rPr lang="en-US" sz="1100" dirty="0"/>
              <a:t>;</a:t>
            </a:r>
            <a:endParaRPr lang="en-US" sz="1100" dirty="0">
              <a:cs typeface="Georgia"/>
            </a:endParaRPr>
          </a:p>
          <a:p>
            <a:pPr marL="698500" lvl="1" indent="-337185">
              <a:spcBef>
                <a:spcPts val="0"/>
              </a:spcBef>
              <a:buFont typeface="Wingdings"/>
              <a:buChar char=""/>
              <a:tabLst>
                <a:tab pos="698500" algn="l"/>
              </a:tabLst>
            </a:pPr>
            <a:endParaRPr lang="en-US" sz="1100" dirty="0">
              <a:cs typeface="Georgia"/>
            </a:endParaRPr>
          </a:p>
          <a:p>
            <a:pPr>
              <a:spcBef>
                <a:spcPts val="0"/>
              </a:spcBef>
            </a:pPr>
            <a:endParaRPr 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3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75" y="747713"/>
              <a:ext cx="1588" cy="547687"/>
            </p14:xfrm>
          </p:contentPart>
        </mc:Choice>
        <mc:Fallback xmlns="">
          <p:pic>
            <p:nvPicPr>
              <p:cNvPr id="133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002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24635</TotalTime>
  <Words>1850</Words>
  <Application>Microsoft Office PowerPoint</Application>
  <PresentationFormat>On-screen Show (4:3)</PresentationFormat>
  <Paragraphs>420</Paragraphs>
  <Slides>26</Slides>
  <Notes>0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Adobe Acrobat Document</vt:lpstr>
      <vt:lpstr>Database Fundamentals &amp; Foundation</vt:lpstr>
      <vt:lpstr>Memorandum of Understanding of SQL Learning</vt:lpstr>
      <vt:lpstr>Few SQL Facts..</vt:lpstr>
      <vt:lpstr>RDBMS Architecture</vt:lpstr>
      <vt:lpstr>RDBMS Architecture</vt:lpstr>
      <vt:lpstr>PowerPoint Presentation</vt:lpstr>
      <vt:lpstr>SQL Query Types – Let’s learn it easily</vt:lpstr>
      <vt:lpstr>SQL Query Types – Let’s learn it easily</vt:lpstr>
      <vt:lpstr>DDL – Data Definition Language</vt:lpstr>
      <vt:lpstr>DML</vt:lpstr>
      <vt:lpstr>TCL – Will not supported in Bigdata, least priority</vt:lpstr>
      <vt:lpstr>DCL</vt:lpstr>
      <vt:lpstr>DQL (Important)</vt:lpstr>
      <vt:lpstr>DQL (Important)</vt:lpstr>
      <vt:lpstr>DQL (Important)</vt:lpstr>
      <vt:lpstr>DQL (Important)</vt:lpstr>
      <vt:lpstr>TYPES OF JOINS</vt:lpstr>
      <vt:lpstr>EQUIJOIN</vt:lpstr>
      <vt:lpstr>OUTERJOIN</vt:lpstr>
      <vt:lpstr>Sub Queries</vt:lpstr>
      <vt:lpstr>PowerPoint Presentation</vt:lpstr>
      <vt:lpstr>PowerPoint Presentation</vt:lpstr>
      <vt:lpstr>Window functions allow calculations across a "window" of rows related to the current row. They are specified using the OVER() clause.  function_name([expression]) OVER ( [PARTITION BY column] [ORDER BY column [ASC|DESC]] )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Introduction</dc:title>
  <dc:creator>STALIN</dc:creator>
  <cp:lastModifiedBy>mohamed irfan</cp:lastModifiedBy>
  <cp:revision>69</cp:revision>
  <dcterms:created xsi:type="dcterms:W3CDTF">2023-12-16T10:40:22Z</dcterms:created>
  <dcterms:modified xsi:type="dcterms:W3CDTF">2024-12-21T17:50:46Z</dcterms:modified>
</cp:coreProperties>
</file>